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91" r:id="rId4"/>
  </p:sldMasterIdLst>
  <p:notesMasterIdLst>
    <p:notesMasterId r:id="rId12"/>
  </p:notesMasterIdLst>
  <p:sldIdLst>
    <p:sldId id="281" r:id="rId5"/>
    <p:sldId id="1562" r:id="rId6"/>
    <p:sldId id="256" r:id="rId7"/>
    <p:sldId id="1555" r:id="rId8"/>
    <p:sldId id="258" r:id="rId9"/>
    <p:sldId id="1548" r:id="rId10"/>
    <p:sldId id="27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C063A2-0BF7-4BD7-96F0-631070FEBF09}" v="3" dt="2026-01-05T19:11:25.0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9" autoAdjust="0"/>
    <p:restoredTop sz="94980" autoAdjust="0"/>
  </p:normalViewPr>
  <p:slideViewPr>
    <p:cSldViewPr snapToGrid="0">
      <p:cViewPr varScale="1">
        <p:scale>
          <a:sx n="116" d="100"/>
          <a:sy n="116" d="100"/>
        </p:scale>
        <p:origin x="106" y="2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d Jones" userId="0c8f6d32-7a32-4055-9a54-fc65377fe67c" providerId="ADAL" clId="{4A753A8C-5AF2-4C53-93F1-D06F579BDCEA}"/>
    <pc:docChg chg="undo custSel addSld delSld modSld sldOrd">
      <pc:chgData name="David Jones" userId="0c8f6d32-7a32-4055-9a54-fc65377fe67c" providerId="ADAL" clId="{4A753A8C-5AF2-4C53-93F1-D06F579BDCEA}" dt="2026-01-08T15:24:35.854" v="121" actId="1076"/>
      <pc:docMkLst>
        <pc:docMk/>
      </pc:docMkLst>
      <pc:sldChg chg="addSp delSp modSp mod ord setBg">
        <pc:chgData name="David Jones" userId="0c8f6d32-7a32-4055-9a54-fc65377fe67c" providerId="ADAL" clId="{4A753A8C-5AF2-4C53-93F1-D06F579BDCEA}" dt="2026-01-02T22:21:46.946" v="40" actId="14100"/>
        <pc:sldMkLst>
          <pc:docMk/>
          <pc:sldMk cId="492570282" sldId="256"/>
        </pc:sldMkLst>
        <pc:picChg chg="add mod">
          <ac:chgData name="David Jones" userId="0c8f6d32-7a32-4055-9a54-fc65377fe67c" providerId="ADAL" clId="{4A753A8C-5AF2-4C53-93F1-D06F579BDCEA}" dt="2026-01-02T22:21:46.946" v="40" actId="14100"/>
          <ac:picMkLst>
            <pc:docMk/>
            <pc:sldMk cId="492570282" sldId="256"/>
            <ac:picMk id="5" creationId="{E86A0B70-BAE4-B6EB-856E-E723985E5B9D}"/>
          </ac:picMkLst>
        </pc:picChg>
        <pc:picChg chg="add mod">
          <ac:chgData name="David Jones" userId="0c8f6d32-7a32-4055-9a54-fc65377fe67c" providerId="ADAL" clId="{4A753A8C-5AF2-4C53-93F1-D06F579BDCEA}" dt="2026-01-02T22:21:36.196" v="37" actId="26606"/>
          <ac:picMkLst>
            <pc:docMk/>
            <pc:sldMk cId="492570282" sldId="256"/>
            <ac:picMk id="7" creationId="{BFD56AF3-74C0-65AE-2441-A5BEE66C5CBA}"/>
          </ac:picMkLst>
        </pc:picChg>
      </pc:sldChg>
      <pc:sldChg chg="add">
        <pc:chgData name="David Jones" userId="0c8f6d32-7a32-4055-9a54-fc65377fe67c" providerId="ADAL" clId="{4A753A8C-5AF2-4C53-93F1-D06F579BDCEA}" dt="2026-01-05T19:11:24.920" v="106"/>
        <pc:sldMkLst>
          <pc:docMk/>
          <pc:sldMk cId="3208834399" sldId="275"/>
        </pc:sldMkLst>
      </pc:sldChg>
      <pc:sldChg chg="addSp delSp modSp mod">
        <pc:chgData name="David Jones" userId="0c8f6d32-7a32-4055-9a54-fc65377fe67c" providerId="ADAL" clId="{4A753A8C-5AF2-4C53-93F1-D06F579BDCEA}" dt="2026-01-02T22:26:47.664" v="82" actId="1076"/>
        <pc:sldMkLst>
          <pc:docMk/>
          <pc:sldMk cId="1284064055" sldId="281"/>
        </pc:sldMkLst>
        <pc:spChg chg="add mod">
          <ac:chgData name="David Jones" userId="0c8f6d32-7a32-4055-9a54-fc65377fe67c" providerId="ADAL" clId="{4A753A8C-5AF2-4C53-93F1-D06F579BDCEA}" dt="2026-01-02T22:19:11.991" v="24" actId="1076"/>
          <ac:spMkLst>
            <pc:docMk/>
            <pc:sldMk cId="1284064055" sldId="281"/>
            <ac:spMk id="2" creationId="{F0B51553-576E-C8BC-FF5B-F57F9A5CF390}"/>
          </ac:spMkLst>
        </pc:spChg>
        <pc:spChg chg="add mod">
          <ac:chgData name="David Jones" userId="0c8f6d32-7a32-4055-9a54-fc65377fe67c" providerId="ADAL" clId="{4A753A8C-5AF2-4C53-93F1-D06F579BDCEA}" dt="2026-01-02T22:19:16.712" v="25" actId="1076"/>
          <ac:spMkLst>
            <pc:docMk/>
            <pc:sldMk cId="1284064055" sldId="281"/>
            <ac:spMk id="4" creationId="{DBE33EC7-43CE-EFD0-BE93-D5147D2198EB}"/>
          </ac:spMkLst>
        </pc:spChg>
        <pc:spChg chg="mod">
          <ac:chgData name="David Jones" userId="0c8f6d32-7a32-4055-9a54-fc65377fe67c" providerId="ADAL" clId="{4A753A8C-5AF2-4C53-93F1-D06F579BDCEA}" dt="2026-01-02T22:24:54.538" v="70" actId="6549"/>
          <ac:spMkLst>
            <pc:docMk/>
            <pc:sldMk cId="1284064055" sldId="281"/>
            <ac:spMk id="8" creationId="{6275DBFE-960F-189A-CD02-EDAFA3A6EB6C}"/>
          </ac:spMkLst>
        </pc:spChg>
        <pc:spChg chg="mod">
          <ac:chgData name="David Jones" userId="0c8f6d32-7a32-4055-9a54-fc65377fe67c" providerId="ADAL" clId="{4A753A8C-5AF2-4C53-93F1-D06F579BDCEA}" dt="2026-01-02T22:26:42.770" v="81" actId="1076"/>
          <ac:spMkLst>
            <pc:docMk/>
            <pc:sldMk cId="1284064055" sldId="281"/>
            <ac:spMk id="11" creationId="{41F7835A-85A7-68A3-5FD3-F23AC82E5489}"/>
          </ac:spMkLst>
        </pc:spChg>
        <pc:picChg chg="mod">
          <ac:chgData name="David Jones" userId="0c8f6d32-7a32-4055-9a54-fc65377fe67c" providerId="ADAL" clId="{4A753A8C-5AF2-4C53-93F1-D06F579BDCEA}" dt="2026-01-02T22:18:35" v="17" actId="14100"/>
          <ac:picMkLst>
            <pc:docMk/>
            <pc:sldMk cId="1284064055" sldId="281"/>
            <ac:picMk id="3" creationId="{5EE128E2-374C-A551-2437-17C342F67DF9}"/>
          </ac:picMkLst>
        </pc:picChg>
        <pc:picChg chg="mod">
          <ac:chgData name="David Jones" userId="0c8f6d32-7a32-4055-9a54-fc65377fe67c" providerId="ADAL" clId="{4A753A8C-5AF2-4C53-93F1-D06F579BDCEA}" dt="2026-01-02T22:26:47.664" v="82" actId="1076"/>
          <ac:picMkLst>
            <pc:docMk/>
            <pc:sldMk cId="1284064055" sldId="281"/>
            <ac:picMk id="10" creationId="{15682194-255B-BEB2-CEF0-673E018B80D3}"/>
          </ac:picMkLst>
        </pc:picChg>
      </pc:sldChg>
      <pc:sldChg chg="add">
        <pc:chgData name="David Jones" userId="0c8f6d32-7a32-4055-9a54-fc65377fe67c" providerId="ADAL" clId="{4A753A8C-5AF2-4C53-93F1-D06F579BDCEA}" dt="2026-01-02T22:30:37.541" v="83"/>
        <pc:sldMkLst>
          <pc:docMk/>
          <pc:sldMk cId="1901367510" sldId="1555"/>
        </pc:sldMkLst>
      </pc:sldChg>
      <pc:sldChg chg="addSp delSp modSp new mod setBg">
        <pc:chgData name="David Jones" userId="0c8f6d32-7a32-4055-9a54-fc65377fe67c" providerId="ADAL" clId="{4A753A8C-5AF2-4C53-93F1-D06F579BDCEA}" dt="2026-01-08T15:24:35.854" v="121" actId="1076"/>
        <pc:sldMkLst>
          <pc:docMk/>
          <pc:sldMk cId="3101880726" sldId="1562"/>
        </pc:sldMkLst>
        <pc:spChg chg="add del">
          <ac:chgData name="David Jones" userId="0c8f6d32-7a32-4055-9a54-fc65377fe67c" providerId="ADAL" clId="{4A753A8C-5AF2-4C53-93F1-D06F579BDCEA}" dt="2026-01-08T15:23:12.682" v="110" actId="26606"/>
          <ac:spMkLst>
            <pc:docMk/>
            <pc:sldMk cId="3101880726" sldId="1562"/>
            <ac:spMk id="8" creationId="{AB8C311F-7253-4AED-9701-7FC0708C41C7}"/>
          </ac:spMkLst>
        </pc:spChg>
        <pc:spChg chg="add del">
          <ac:chgData name="David Jones" userId="0c8f6d32-7a32-4055-9a54-fc65377fe67c" providerId="ADAL" clId="{4A753A8C-5AF2-4C53-93F1-D06F579BDCEA}" dt="2026-01-08T15:23:12.682" v="110" actId="26606"/>
          <ac:spMkLst>
            <pc:docMk/>
            <pc:sldMk cId="3101880726" sldId="1562"/>
            <ac:spMk id="10" creationId="{E2384209-CB15-4CDF-9D31-C44FD9A3F20D}"/>
          </ac:spMkLst>
        </pc:spChg>
        <pc:spChg chg="add del">
          <ac:chgData name="David Jones" userId="0c8f6d32-7a32-4055-9a54-fc65377fe67c" providerId="ADAL" clId="{4A753A8C-5AF2-4C53-93F1-D06F579BDCEA}" dt="2026-01-08T15:23:12.682" v="110" actId="26606"/>
          <ac:spMkLst>
            <pc:docMk/>
            <pc:sldMk cId="3101880726" sldId="1562"/>
            <ac:spMk id="12" creationId="{2633B3B5-CC90-43F0-8714-D31D1F3F0209}"/>
          </ac:spMkLst>
        </pc:spChg>
        <pc:spChg chg="add">
          <ac:chgData name="David Jones" userId="0c8f6d32-7a32-4055-9a54-fc65377fe67c" providerId="ADAL" clId="{4A753A8C-5AF2-4C53-93F1-D06F579BDCEA}" dt="2026-01-05T18:33:07.739" v="90" actId="26606"/>
          <ac:spMkLst>
            <pc:docMk/>
            <pc:sldMk cId="3101880726" sldId="1562"/>
            <ac:spMk id="14" creationId="{A8D57A06-A426-446D-B02C-A2DC6B62E45E}"/>
          </ac:spMkLst>
        </pc:spChg>
        <pc:spChg chg="add del">
          <ac:chgData name="David Jones" userId="0c8f6d32-7a32-4055-9a54-fc65377fe67c" providerId="ADAL" clId="{4A753A8C-5AF2-4C53-93F1-D06F579BDCEA}" dt="2026-01-08T15:23:55.165" v="115" actId="26606"/>
          <ac:spMkLst>
            <pc:docMk/>
            <pc:sldMk cId="3101880726" sldId="1562"/>
            <ac:spMk id="19" creationId="{F3060C83-F051-4F0E-ABAD-AA0DFC48B218}"/>
          </ac:spMkLst>
        </pc:spChg>
        <pc:spChg chg="add del">
          <ac:chgData name="David Jones" userId="0c8f6d32-7a32-4055-9a54-fc65377fe67c" providerId="ADAL" clId="{4A753A8C-5AF2-4C53-93F1-D06F579BDCEA}" dt="2026-01-08T15:23:55.165" v="115" actId="26606"/>
          <ac:spMkLst>
            <pc:docMk/>
            <pc:sldMk cId="3101880726" sldId="1562"/>
            <ac:spMk id="21" creationId="{83C98ABE-055B-441F-B07E-44F97F083C39}"/>
          </ac:spMkLst>
        </pc:spChg>
        <pc:spChg chg="add del">
          <ac:chgData name="David Jones" userId="0c8f6d32-7a32-4055-9a54-fc65377fe67c" providerId="ADAL" clId="{4A753A8C-5AF2-4C53-93F1-D06F579BDCEA}" dt="2026-01-08T15:23:55.165" v="115" actId="26606"/>
          <ac:spMkLst>
            <pc:docMk/>
            <pc:sldMk cId="3101880726" sldId="1562"/>
            <ac:spMk id="23" creationId="{29FDB030-9B49-4CED-8CCD-4D99382388AC}"/>
          </ac:spMkLst>
        </pc:spChg>
        <pc:spChg chg="add del">
          <ac:chgData name="David Jones" userId="0c8f6d32-7a32-4055-9a54-fc65377fe67c" providerId="ADAL" clId="{4A753A8C-5AF2-4C53-93F1-D06F579BDCEA}" dt="2026-01-08T15:23:55.165" v="115" actId="26606"/>
          <ac:spMkLst>
            <pc:docMk/>
            <pc:sldMk cId="3101880726" sldId="1562"/>
            <ac:spMk id="25" creationId="{3783CA14-24A1-485C-8B30-D6A5D87987AD}"/>
          </ac:spMkLst>
        </pc:spChg>
        <pc:spChg chg="add del">
          <ac:chgData name="David Jones" userId="0c8f6d32-7a32-4055-9a54-fc65377fe67c" providerId="ADAL" clId="{4A753A8C-5AF2-4C53-93F1-D06F579BDCEA}" dt="2026-01-08T15:23:55.165" v="115" actId="26606"/>
          <ac:spMkLst>
            <pc:docMk/>
            <pc:sldMk cId="3101880726" sldId="1562"/>
            <ac:spMk id="27" creationId="{9A97C86A-04D6-40F7-AE84-31AB43E6A846}"/>
          </ac:spMkLst>
        </pc:spChg>
        <pc:spChg chg="add del">
          <ac:chgData name="David Jones" userId="0c8f6d32-7a32-4055-9a54-fc65377fe67c" providerId="ADAL" clId="{4A753A8C-5AF2-4C53-93F1-D06F579BDCEA}" dt="2026-01-08T15:23:55.165" v="115" actId="26606"/>
          <ac:spMkLst>
            <pc:docMk/>
            <pc:sldMk cId="3101880726" sldId="1562"/>
            <ac:spMk id="29" creationId="{FF9F2414-84E8-453E-B1F3-389FDE8192D9}"/>
          </ac:spMkLst>
        </pc:spChg>
        <pc:spChg chg="add del">
          <ac:chgData name="David Jones" userId="0c8f6d32-7a32-4055-9a54-fc65377fe67c" providerId="ADAL" clId="{4A753A8C-5AF2-4C53-93F1-D06F579BDCEA}" dt="2026-01-08T15:23:55.165" v="115" actId="26606"/>
          <ac:spMkLst>
            <pc:docMk/>
            <pc:sldMk cId="3101880726" sldId="1562"/>
            <ac:spMk id="31" creationId="{3ECA69A1-7536-43AC-85EF-C7106179F5ED}"/>
          </ac:spMkLst>
        </pc:spChg>
        <pc:spChg chg="add del">
          <ac:chgData name="David Jones" userId="0c8f6d32-7a32-4055-9a54-fc65377fe67c" providerId="ADAL" clId="{4A753A8C-5AF2-4C53-93F1-D06F579BDCEA}" dt="2026-01-08T15:24:19.112" v="118" actId="26606"/>
          <ac:spMkLst>
            <pc:docMk/>
            <pc:sldMk cId="3101880726" sldId="1562"/>
            <ac:spMk id="36" creationId="{32BC26D8-82FB-445E-AA49-62A77D7C1EE0}"/>
          </ac:spMkLst>
        </pc:spChg>
        <pc:spChg chg="add del">
          <ac:chgData name="David Jones" userId="0c8f6d32-7a32-4055-9a54-fc65377fe67c" providerId="ADAL" clId="{4A753A8C-5AF2-4C53-93F1-D06F579BDCEA}" dt="2026-01-08T15:24:19.112" v="118" actId="26606"/>
          <ac:spMkLst>
            <pc:docMk/>
            <pc:sldMk cId="3101880726" sldId="1562"/>
            <ac:spMk id="38" creationId="{CB44330D-EA18-4254-AA95-EB49948539B8}"/>
          </ac:spMkLst>
        </pc:spChg>
        <pc:spChg chg="add">
          <ac:chgData name="David Jones" userId="0c8f6d32-7a32-4055-9a54-fc65377fe67c" providerId="ADAL" clId="{4A753A8C-5AF2-4C53-93F1-D06F579BDCEA}" dt="2026-01-08T15:24:19.112" v="118" actId="26606"/>
          <ac:spMkLst>
            <pc:docMk/>
            <pc:sldMk cId="3101880726" sldId="1562"/>
            <ac:spMk id="43" creationId="{AB8C311F-7253-4AED-9701-7FC0708C41C7}"/>
          </ac:spMkLst>
        </pc:spChg>
        <pc:spChg chg="add">
          <ac:chgData name="David Jones" userId="0c8f6d32-7a32-4055-9a54-fc65377fe67c" providerId="ADAL" clId="{4A753A8C-5AF2-4C53-93F1-D06F579BDCEA}" dt="2026-01-08T15:24:19.112" v="118" actId="26606"/>
          <ac:spMkLst>
            <pc:docMk/>
            <pc:sldMk cId="3101880726" sldId="1562"/>
            <ac:spMk id="45" creationId="{E2384209-CB15-4CDF-9D31-C44FD9A3F20D}"/>
          </ac:spMkLst>
        </pc:spChg>
        <pc:spChg chg="add">
          <ac:chgData name="David Jones" userId="0c8f6d32-7a32-4055-9a54-fc65377fe67c" providerId="ADAL" clId="{4A753A8C-5AF2-4C53-93F1-D06F579BDCEA}" dt="2026-01-08T15:24:19.112" v="118" actId="26606"/>
          <ac:spMkLst>
            <pc:docMk/>
            <pc:sldMk cId="3101880726" sldId="1562"/>
            <ac:spMk id="47" creationId="{2633B3B5-CC90-43F0-8714-D31D1F3F0209}"/>
          </ac:spMkLst>
        </pc:spChg>
        <pc:spChg chg="add">
          <ac:chgData name="David Jones" userId="0c8f6d32-7a32-4055-9a54-fc65377fe67c" providerId="ADAL" clId="{4A753A8C-5AF2-4C53-93F1-D06F579BDCEA}" dt="2026-01-08T15:24:19.112" v="118" actId="26606"/>
          <ac:spMkLst>
            <pc:docMk/>
            <pc:sldMk cId="3101880726" sldId="1562"/>
            <ac:spMk id="49" creationId="{A8D57A06-A426-446D-B02C-A2DC6B62E45E}"/>
          </ac:spMkLst>
        </pc:spChg>
        <pc:picChg chg="add del mod modCrop">
          <ac:chgData name="David Jones" userId="0c8f6d32-7a32-4055-9a54-fc65377fe67c" providerId="ADAL" clId="{4A753A8C-5AF2-4C53-93F1-D06F579BDCEA}" dt="2026-01-08T15:22:02.382" v="108" actId="478"/>
          <ac:picMkLst>
            <pc:docMk/>
            <pc:sldMk cId="3101880726" sldId="1562"/>
            <ac:picMk id="3" creationId="{6853FC78-B5D7-0739-C2EF-6AC180295348}"/>
          </ac:picMkLst>
        </pc:picChg>
        <pc:picChg chg="add mod ord">
          <ac:chgData name="David Jones" userId="0c8f6d32-7a32-4055-9a54-fc65377fe67c" providerId="ADAL" clId="{4A753A8C-5AF2-4C53-93F1-D06F579BDCEA}" dt="2026-01-08T15:24:35.854" v="121" actId="1076"/>
          <ac:picMkLst>
            <pc:docMk/>
            <pc:sldMk cId="3101880726" sldId="1562"/>
            <ac:picMk id="4" creationId="{7CDD623B-9B9B-D80E-758E-1D5BC728858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18EF74-CD11-4B1D-BC4F-5C145F5014C6}" type="datetimeFigureOut">
              <a:rPr lang="en-US" smtClean="0"/>
              <a:t>1/8/2026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ACF62B-3432-4317-9275-A76344914227}" type="slidenum">
              <a:rPr lang="en-US" smtClean="0"/>
              <a:t>‹#›</a:t>
            </a:fld>
            <a:endParaRPr lang="en-US"/>
          </a:p>
        </p:txBody>
      </p:sp>
    </p:spTree>
    <p:extLst>
      <p:ext uri="{BB962C8B-B14F-4D97-AF65-F5344CB8AC3E}">
        <p14:creationId xmlns:p14="http://schemas.microsoft.com/office/powerpoint/2010/main" val="11199014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00">
                <a:effectLst/>
                <a:latin typeface="Calibri" panose="020F0502020204030204" pitchFamily="34" charset="0"/>
                <a:ea typeface="Calibri" panose="020F0502020204030204" pitchFamily="34" charset="0"/>
                <a:cs typeface="Times New Roman" panose="02020603050405020304" pitchFamily="18" charset="0"/>
              </a:rPr>
              <a:t>The campaign is designed to promote the value that REALTORS® bring to the homebuying and selling process, specifically targeting individuals who have recently shown interest in purchasing a home.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00">
                <a:effectLst/>
                <a:latin typeface="Calibri" panose="020F0502020204030204" pitchFamily="34" charset="0"/>
                <a:ea typeface="Calibri" panose="020F0502020204030204" pitchFamily="34" charset="0"/>
                <a:cs typeface="Times New Roman" panose="02020603050405020304" pitchFamily="18" charset="0"/>
              </a:rPr>
              <a:t>Campaign timeline: Performance indicators included the number of impressions, how many people view our ads and how many people view our ads to completion.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00">
              <a:effectLst/>
              <a:latin typeface="Calibri" panose="020F050202020403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00">
                <a:effectLst/>
                <a:latin typeface="Calibri" panose="020F0502020204030204" pitchFamily="34" charset="0"/>
                <a:ea typeface="Aptos" panose="020B0004020202020204" pitchFamily="34" charset="0"/>
                <a:cs typeface="Times New Roman" panose="02020603050405020304" pitchFamily="18" charset="0"/>
              </a:rPr>
              <a:t>Tactics in reaching our target audience include: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00">
                <a:effectLst/>
                <a:latin typeface="Calibri" panose="020F0502020204030204" pitchFamily="34" charset="0"/>
                <a:ea typeface="Aptos" panose="020B0004020202020204" pitchFamily="34" charset="0"/>
                <a:cs typeface="Times New Roman" panose="02020603050405020304" pitchFamily="18" charset="0"/>
              </a:rPr>
              <a:t>Digital display ads:  served across the state on websites where consumers are in the real estate mindset, including Realtor.com and Zillow</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00">
                <a:effectLst/>
                <a:latin typeface="Calibri" panose="020F0502020204030204" pitchFamily="34" charset="0"/>
                <a:ea typeface="Aptos" panose="020B0004020202020204" pitchFamily="34" charset="0"/>
                <a:cs typeface="Times New Roman" panose="02020603050405020304" pitchFamily="18" charset="0"/>
              </a:rPr>
              <a:t>Video ads: served across the state through YouTube and Connected TV like Apple TV, Roku and Amazon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00">
                <a:effectLst/>
                <a:latin typeface="Calibri" panose="020F0502020204030204" pitchFamily="34" charset="0"/>
                <a:ea typeface="Aptos" panose="020B0004020202020204" pitchFamily="34" charset="0"/>
                <a:cs typeface="Times New Roman" panose="02020603050405020304" pitchFamily="18" charset="0"/>
              </a:rPr>
              <a:t>Social: delivered across the state via Facebook and Instagram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00">
                <a:effectLst/>
                <a:latin typeface="Calibri" panose="020F0502020204030204" pitchFamily="34" charset="0"/>
                <a:ea typeface="Aptos" panose="020B0004020202020204" pitchFamily="34" charset="0"/>
                <a:cs typeface="Times New Roman" panose="02020603050405020304" pitchFamily="18" charset="0"/>
              </a:rPr>
              <a:t>Streaming Audio: reaching audiences across the state through Spotify and Sirius XM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7E8FCA-1B89-4F80-A14E-FA909F45ACC2}"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350386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REALTORS® work to helping their clients in a legal, ethical manner. Several Texas REALTORS® services can help you reduce your risk. As a member, you have access to the Texas REALTORS® Legal Hotline, more than 140 peer-reviewed forms, and to 500+ legal FAQs. Texas REALTORS also offers a state-wide professional standards process.</a:t>
            </a:r>
          </a:p>
          <a:p>
            <a:endParaRPr lang="en-US" dirty="0"/>
          </a:p>
          <a:p>
            <a:r>
              <a:rPr lang="en-US" u="sng" dirty="0"/>
              <a:t>Legal FAQs</a:t>
            </a:r>
          </a:p>
          <a:p>
            <a:r>
              <a:rPr lang="en-US" dirty="0"/>
              <a:t>If you’re ever searching for information on a topic, check out the Legal FAQs on </a:t>
            </a:r>
            <a:r>
              <a:rPr lang="en-US" dirty="0" err="1"/>
              <a:t>texasrealestate.com</a:t>
            </a:r>
            <a:r>
              <a:rPr lang="en-US" dirty="0"/>
              <a:t>. There, you can find more than 500 entries that address a wide variety of topics. FAQs are added and edited regularly to reflect current information. </a:t>
            </a:r>
          </a:p>
          <a:p>
            <a:endParaRPr lang="en-US" dirty="0"/>
          </a:p>
          <a:p>
            <a:pPr marL="0" indent="0"/>
            <a:r>
              <a:rPr lang="en-US" u="sng" dirty="0"/>
              <a:t>Legal Hotline</a:t>
            </a:r>
            <a:endParaRPr lang="en-US" dirty="0"/>
          </a:p>
          <a:p>
            <a:pPr marL="0" indent="0"/>
            <a:r>
              <a:rPr lang="en-US" dirty="0"/>
              <a:t>The Texas REALTORS® legal hotline is available if you have a legal question about real estate. Our attorneys are dedicated to providing you with accurate, helpful information. You can call the Texas REALTORS® legal hotline at 512-480-8200. The legal hotline is open Monday through Friday from 9:00 a.m. to 4:00 p.m. Hotline attorneys answer approximately 1,500 calls every month.</a:t>
            </a:r>
          </a:p>
          <a:p>
            <a:endParaRPr lang="en-US" dirty="0"/>
          </a:p>
          <a:p>
            <a:endParaRPr lang="en-US" dirty="0"/>
          </a:p>
          <a:p>
            <a:pPr marL="0" indent="0"/>
            <a:r>
              <a:rPr lang="en-US" u="sng" dirty="0"/>
              <a:t>Forms &amp; contracts</a:t>
            </a:r>
            <a:endParaRPr lang="en-US" dirty="0"/>
          </a:p>
          <a:p>
            <a:pPr marL="0" indent="0"/>
            <a:r>
              <a:rPr lang="en-US" dirty="0"/>
              <a:t>In addition to the 27 TREC forms available to all licensees, Texas REALTORS® get more than 140 forms to use in a variety of real estate transactions, including leasing, property management, and commercial. These highly rated member forms are updated regularly to address industry changes and reduce liability for brokers, agents, and consumers. Many of the Texas REALTORS® forms have been translated to Spanish and Vietnamese. Note that the translations are for informational purposes only. </a:t>
            </a:r>
          </a:p>
          <a:p>
            <a:pPr marL="0" indent="0"/>
            <a:endParaRPr lang="en-US" dirty="0"/>
          </a:p>
          <a:p>
            <a:pPr marL="0" indent="0"/>
            <a:r>
              <a:rPr lang="en-US" u="sng" dirty="0"/>
              <a:t>Code of Ethics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Of course, when you join any REALTOR® organization, you are agreeing to abide by a Code of Ethics when it comes to working with other members and serving your clients. This Code of Ethics was established over 100 years ago, and NAR was one of the first organizations to adopt a set of ethical standards. This Code of Ethics goes above and beyond the requirements of the law when it comes to serving clients. </a:t>
            </a:r>
          </a:p>
          <a:p>
            <a:pPr marL="0" indent="0"/>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C369337-093E-D743-846C-F6B8C11E7AAB}"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0147399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D65A9-8550-83B0-6F2E-90F66A32D58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ACEA6F0-3682-A098-11C7-5ED1EE98D8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2CEFDAD-6CDD-4CA6-6B27-C805A372072B}"/>
              </a:ext>
            </a:extLst>
          </p:cNvPr>
          <p:cNvSpPr>
            <a:spLocks noGrp="1"/>
          </p:cNvSpPr>
          <p:nvPr>
            <p:ph type="dt" sz="half" idx="10"/>
          </p:nvPr>
        </p:nvSpPr>
        <p:spPr/>
        <p:txBody>
          <a:bodyPr/>
          <a:lstStyle/>
          <a:p>
            <a:fld id="{17B746C2-E92B-47D0-8889-B3CE3B225D2E}" type="datetimeFigureOut">
              <a:rPr lang="en-US" smtClean="0"/>
              <a:t>1/8/2026</a:t>
            </a:fld>
            <a:endParaRPr lang="en-US"/>
          </a:p>
        </p:txBody>
      </p:sp>
      <p:sp>
        <p:nvSpPr>
          <p:cNvPr id="5" name="Footer Placeholder 4">
            <a:extLst>
              <a:ext uri="{FF2B5EF4-FFF2-40B4-BE49-F238E27FC236}">
                <a16:creationId xmlns:a16="http://schemas.microsoft.com/office/drawing/2014/main" id="{36F4C880-D81C-EA29-9CAA-5C5961F3D7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178F43-B919-6913-C872-C3B6B03263C7}"/>
              </a:ext>
            </a:extLst>
          </p:cNvPr>
          <p:cNvSpPr>
            <a:spLocks noGrp="1"/>
          </p:cNvSpPr>
          <p:nvPr>
            <p:ph type="sldNum" sz="quarter" idx="12"/>
          </p:nvPr>
        </p:nvSpPr>
        <p:spPr/>
        <p:txBody>
          <a:bodyPr/>
          <a:lstStyle/>
          <a:p>
            <a:fld id="{5A995F9B-9EAD-47FC-B6B2-2F3DB63F6127}" type="slidenum">
              <a:rPr lang="en-US" smtClean="0"/>
              <a:t>‹#›</a:t>
            </a:fld>
            <a:endParaRPr lang="en-US"/>
          </a:p>
        </p:txBody>
      </p:sp>
    </p:spTree>
    <p:extLst>
      <p:ext uri="{BB962C8B-B14F-4D97-AF65-F5344CB8AC3E}">
        <p14:creationId xmlns:p14="http://schemas.microsoft.com/office/powerpoint/2010/main" val="1281167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3C3EA-0DB5-D5BF-08EC-F3C20B08C37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75AB395-C093-6F87-5AAA-6B6AA516DEE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1AF6FA-413D-C12E-7942-5F037C60C6C7}"/>
              </a:ext>
            </a:extLst>
          </p:cNvPr>
          <p:cNvSpPr>
            <a:spLocks noGrp="1"/>
          </p:cNvSpPr>
          <p:nvPr>
            <p:ph type="dt" sz="half" idx="10"/>
          </p:nvPr>
        </p:nvSpPr>
        <p:spPr/>
        <p:txBody>
          <a:bodyPr/>
          <a:lstStyle/>
          <a:p>
            <a:fld id="{17B746C2-E92B-47D0-8889-B3CE3B225D2E}" type="datetimeFigureOut">
              <a:rPr lang="en-US" smtClean="0"/>
              <a:t>1/8/2026</a:t>
            </a:fld>
            <a:endParaRPr lang="en-US"/>
          </a:p>
        </p:txBody>
      </p:sp>
      <p:sp>
        <p:nvSpPr>
          <p:cNvPr id="5" name="Footer Placeholder 4">
            <a:extLst>
              <a:ext uri="{FF2B5EF4-FFF2-40B4-BE49-F238E27FC236}">
                <a16:creationId xmlns:a16="http://schemas.microsoft.com/office/drawing/2014/main" id="{A02AFD82-4146-0C2B-5871-FD2AF46FF9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4DC16C-16B3-85E5-C090-63876CB57C54}"/>
              </a:ext>
            </a:extLst>
          </p:cNvPr>
          <p:cNvSpPr>
            <a:spLocks noGrp="1"/>
          </p:cNvSpPr>
          <p:nvPr>
            <p:ph type="sldNum" sz="quarter" idx="12"/>
          </p:nvPr>
        </p:nvSpPr>
        <p:spPr/>
        <p:txBody>
          <a:bodyPr/>
          <a:lstStyle/>
          <a:p>
            <a:fld id="{5A995F9B-9EAD-47FC-B6B2-2F3DB63F6127}" type="slidenum">
              <a:rPr lang="en-US" smtClean="0"/>
              <a:t>‹#›</a:t>
            </a:fld>
            <a:endParaRPr lang="en-US"/>
          </a:p>
        </p:txBody>
      </p:sp>
    </p:spTree>
    <p:extLst>
      <p:ext uri="{BB962C8B-B14F-4D97-AF65-F5344CB8AC3E}">
        <p14:creationId xmlns:p14="http://schemas.microsoft.com/office/powerpoint/2010/main" val="3269848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CC6E972-A47F-6249-506F-DF57C5E3FE7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D66A59D-AE4F-74F4-7A4A-B9742ECFCD3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3E2F5E-7522-1568-BD0A-FDC3155129AC}"/>
              </a:ext>
            </a:extLst>
          </p:cNvPr>
          <p:cNvSpPr>
            <a:spLocks noGrp="1"/>
          </p:cNvSpPr>
          <p:nvPr>
            <p:ph type="dt" sz="half" idx="10"/>
          </p:nvPr>
        </p:nvSpPr>
        <p:spPr/>
        <p:txBody>
          <a:bodyPr/>
          <a:lstStyle/>
          <a:p>
            <a:fld id="{17B746C2-E92B-47D0-8889-B3CE3B225D2E}" type="datetimeFigureOut">
              <a:rPr lang="en-US" smtClean="0"/>
              <a:t>1/8/2026</a:t>
            </a:fld>
            <a:endParaRPr lang="en-US"/>
          </a:p>
        </p:txBody>
      </p:sp>
      <p:sp>
        <p:nvSpPr>
          <p:cNvPr id="5" name="Footer Placeholder 4">
            <a:extLst>
              <a:ext uri="{FF2B5EF4-FFF2-40B4-BE49-F238E27FC236}">
                <a16:creationId xmlns:a16="http://schemas.microsoft.com/office/drawing/2014/main" id="{D1EE1313-B215-509E-9C71-B7A881AB1F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95A44D-019D-F2FF-AE4E-7C881F12E851}"/>
              </a:ext>
            </a:extLst>
          </p:cNvPr>
          <p:cNvSpPr>
            <a:spLocks noGrp="1"/>
          </p:cNvSpPr>
          <p:nvPr>
            <p:ph type="sldNum" sz="quarter" idx="12"/>
          </p:nvPr>
        </p:nvSpPr>
        <p:spPr/>
        <p:txBody>
          <a:bodyPr/>
          <a:lstStyle/>
          <a:p>
            <a:fld id="{5A995F9B-9EAD-47FC-B6B2-2F3DB63F6127}" type="slidenum">
              <a:rPr lang="en-US" smtClean="0"/>
              <a:t>‹#›</a:t>
            </a:fld>
            <a:endParaRPr lang="en-US"/>
          </a:p>
        </p:txBody>
      </p:sp>
    </p:spTree>
    <p:extLst>
      <p:ext uri="{BB962C8B-B14F-4D97-AF65-F5344CB8AC3E}">
        <p14:creationId xmlns:p14="http://schemas.microsoft.com/office/powerpoint/2010/main" val="2895218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A4B7D-9979-4DDF-D853-D77356F4EF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D42F146-12EB-C850-3D3C-A833B755950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E154B71-C802-6F10-ED50-2C54D35C7A9D}"/>
              </a:ext>
            </a:extLst>
          </p:cNvPr>
          <p:cNvSpPr>
            <a:spLocks noGrp="1"/>
          </p:cNvSpPr>
          <p:nvPr>
            <p:ph type="dt" sz="half" idx="10"/>
          </p:nvPr>
        </p:nvSpPr>
        <p:spPr/>
        <p:txBody>
          <a:bodyPr/>
          <a:lstStyle/>
          <a:p>
            <a:fld id="{5B08A73B-647E-4A08-9CEA-022E858520D5}" type="datetimeFigureOut">
              <a:rPr lang="en-US" smtClean="0"/>
              <a:t>1/8/2026</a:t>
            </a:fld>
            <a:endParaRPr lang="en-US"/>
          </a:p>
        </p:txBody>
      </p:sp>
      <p:sp>
        <p:nvSpPr>
          <p:cNvPr id="5" name="Footer Placeholder 4">
            <a:extLst>
              <a:ext uri="{FF2B5EF4-FFF2-40B4-BE49-F238E27FC236}">
                <a16:creationId xmlns:a16="http://schemas.microsoft.com/office/drawing/2014/main" id="{C31FDFB1-63AC-6567-8D52-3D444A3C26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069036-47A4-404D-E4B0-73F7F0D0BBAE}"/>
              </a:ext>
            </a:extLst>
          </p:cNvPr>
          <p:cNvSpPr>
            <a:spLocks noGrp="1"/>
          </p:cNvSpPr>
          <p:nvPr>
            <p:ph type="sldNum" sz="quarter" idx="12"/>
          </p:nvPr>
        </p:nvSpPr>
        <p:spPr/>
        <p:txBody>
          <a:bodyPr/>
          <a:lstStyle/>
          <a:p>
            <a:fld id="{0FF9FB06-7BCD-441A-A387-B0FCBF5D4F5D}" type="slidenum">
              <a:rPr lang="en-US" smtClean="0"/>
              <a:t>‹#›</a:t>
            </a:fld>
            <a:endParaRPr lang="en-US"/>
          </a:p>
        </p:txBody>
      </p:sp>
    </p:spTree>
    <p:extLst>
      <p:ext uri="{BB962C8B-B14F-4D97-AF65-F5344CB8AC3E}">
        <p14:creationId xmlns:p14="http://schemas.microsoft.com/office/powerpoint/2010/main" val="934868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0E8CB-03E8-B8B0-1DE9-A31B1517E4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2D412C0-C809-426B-2052-2D2FA65A45C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D19BBA-421B-DDBC-A687-8D0357BB099B}"/>
              </a:ext>
            </a:extLst>
          </p:cNvPr>
          <p:cNvSpPr>
            <a:spLocks noGrp="1"/>
          </p:cNvSpPr>
          <p:nvPr>
            <p:ph type="dt" sz="half" idx="10"/>
          </p:nvPr>
        </p:nvSpPr>
        <p:spPr/>
        <p:txBody>
          <a:bodyPr/>
          <a:lstStyle/>
          <a:p>
            <a:fld id="{5B08A73B-647E-4A08-9CEA-022E858520D5}" type="datetimeFigureOut">
              <a:rPr lang="en-US" smtClean="0"/>
              <a:t>1/8/2026</a:t>
            </a:fld>
            <a:endParaRPr lang="en-US"/>
          </a:p>
        </p:txBody>
      </p:sp>
      <p:sp>
        <p:nvSpPr>
          <p:cNvPr id="5" name="Footer Placeholder 4">
            <a:extLst>
              <a:ext uri="{FF2B5EF4-FFF2-40B4-BE49-F238E27FC236}">
                <a16:creationId xmlns:a16="http://schemas.microsoft.com/office/drawing/2014/main" id="{C76F0428-D8A9-3752-8C43-711A5EA6A0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E25767-B681-9B9D-072C-896D3957D08A}"/>
              </a:ext>
            </a:extLst>
          </p:cNvPr>
          <p:cNvSpPr>
            <a:spLocks noGrp="1"/>
          </p:cNvSpPr>
          <p:nvPr>
            <p:ph type="sldNum" sz="quarter" idx="12"/>
          </p:nvPr>
        </p:nvSpPr>
        <p:spPr/>
        <p:txBody>
          <a:bodyPr/>
          <a:lstStyle/>
          <a:p>
            <a:fld id="{0FF9FB06-7BCD-441A-A387-B0FCBF5D4F5D}" type="slidenum">
              <a:rPr lang="en-US" smtClean="0"/>
              <a:t>‹#›</a:t>
            </a:fld>
            <a:endParaRPr lang="en-US"/>
          </a:p>
        </p:txBody>
      </p:sp>
    </p:spTree>
    <p:extLst>
      <p:ext uri="{BB962C8B-B14F-4D97-AF65-F5344CB8AC3E}">
        <p14:creationId xmlns:p14="http://schemas.microsoft.com/office/powerpoint/2010/main" val="14936922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457DF-9769-E046-1B82-161E4C69A54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3F26AB1-9E9F-A6CB-3036-6E38D610A42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04FC67F-471A-B5C9-4C83-800481157664}"/>
              </a:ext>
            </a:extLst>
          </p:cNvPr>
          <p:cNvSpPr>
            <a:spLocks noGrp="1"/>
          </p:cNvSpPr>
          <p:nvPr>
            <p:ph type="dt" sz="half" idx="10"/>
          </p:nvPr>
        </p:nvSpPr>
        <p:spPr/>
        <p:txBody>
          <a:bodyPr/>
          <a:lstStyle/>
          <a:p>
            <a:fld id="{5B08A73B-647E-4A08-9CEA-022E858520D5}" type="datetimeFigureOut">
              <a:rPr lang="en-US" smtClean="0"/>
              <a:t>1/8/2026</a:t>
            </a:fld>
            <a:endParaRPr lang="en-US"/>
          </a:p>
        </p:txBody>
      </p:sp>
      <p:sp>
        <p:nvSpPr>
          <p:cNvPr id="5" name="Footer Placeholder 4">
            <a:extLst>
              <a:ext uri="{FF2B5EF4-FFF2-40B4-BE49-F238E27FC236}">
                <a16:creationId xmlns:a16="http://schemas.microsoft.com/office/drawing/2014/main" id="{A6CC0FA1-00BD-1E78-4410-D477F6683B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D63A76-BFFA-8E29-A02C-8C0FCE2EF5B6}"/>
              </a:ext>
            </a:extLst>
          </p:cNvPr>
          <p:cNvSpPr>
            <a:spLocks noGrp="1"/>
          </p:cNvSpPr>
          <p:nvPr>
            <p:ph type="sldNum" sz="quarter" idx="12"/>
          </p:nvPr>
        </p:nvSpPr>
        <p:spPr/>
        <p:txBody>
          <a:bodyPr/>
          <a:lstStyle/>
          <a:p>
            <a:fld id="{0FF9FB06-7BCD-441A-A387-B0FCBF5D4F5D}" type="slidenum">
              <a:rPr lang="en-US" smtClean="0"/>
              <a:t>‹#›</a:t>
            </a:fld>
            <a:endParaRPr lang="en-US"/>
          </a:p>
        </p:txBody>
      </p:sp>
    </p:spTree>
    <p:extLst>
      <p:ext uri="{BB962C8B-B14F-4D97-AF65-F5344CB8AC3E}">
        <p14:creationId xmlns:p14="http://schemas.microsoft.com/office/powerpoint/2010/main" val="29098130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11410-46D7-1C40-17EA-ECC6936EE7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218C57-F230-62C5-D225-D5A2DDFD2F0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D07F8D1-5E8E-FA10-9DC7-B7A5AC794EE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225F92D-4677-5ABD-A230-EB21B5AD0D50}"/>
              </a:ext>
            </a:extLst>
          </p:cNvPr>
          <p:cNvSpPr>
            <a:spLocks noGrp="1"/>
          </p:cNvSpPr>
          <p:nvPr>
            <p:ph type="dt" sz="half" idx="10"/>
          </p:nvPr>
        </p:nvSpPr>
        <p:spPr/>
        <p:txBody>
          <a:bodyPr/>
          <a:lstStyle/>
          <a:p>
            <a:fld id="{5B08A73B-647E-4A08-9CEA-022E858520D5}" type="datetimeFigureOut">
              <a:rPr lang="en-US" smtClean="0"/>
              <a:t>1/8/2026</a:t>
            </a:fld>
            <a:endParaRPr lang="en-US"/>
          </a:p>
        </p:txBody>
      </p:sp>
      <p:sp>
        <p:nvSpPr>
          <p:cNvPr id="6" name="Footer Placeholder 5">
            <a:extLst>
              <a:ext uri="{FF2B5EF4-FFF2-40B4-BE49-F238E27FC236}">
                <a16:creationId xmlns:a16="http://schemas.microsoft.com/office/drawing/2014/main" id="{B0938E79-B5D5-D10F-6648-150C11EB7C0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C04FE46-8839-266D-3BB8-8C3683791643}"/>
              </a:ext>
            </a:extLst>
          </p:cNvPr>
          <p:cNvSpPr>
            <a:spLocks noGrp="1"/>
          </p:cNvSpPr>
          <p:nvPr>
            <p:ph type="sldNum" sz="quarter" idx="12"/>
          </p:nvPr>
        </p:nvSpPr>
        <p:spPr/>
        <p:txBody>
          <a:bodyPr/>
          <a:lstStyle/>
          <a:p>
            <a:fld id="{0FF9FB06-7BCD-441A-A387-B0FCBF5D4F5D}" type="slidenum">
              <a:rPr lang="en-US" smtClean="0"/>
              <a:t>‹#›</a:t>
            </a:fld>
            <a:endParaRPr lang="en-US"/>
          </a:p>
        </p:txBody>
      </p:sp>
    </p:spTree>
    <p:extLst>
      <p:ext uri="{BB962C8B-B14F-4D97-AF65-F5344CB8AC3E}">
        <p14:creationId xmlns:p14="http://schemas.microsoft.com/office/powerpoint/2010/main" val="8859057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022C8-53BC-A815-C0D6-18AB588BE4C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736D102-C443-DEE3-989C-0CC0C74BE14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4A56F59-426B-A5CF-8F3C-359DDC9F35A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B5FB338-9BE1-4FA5-5183-84B2EDAD4C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E0356FF-B3EC-79C0-BFF6-C223346F518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2B946EA-3DE1-3FD2-D07E-B7B7D39DAC1A}"/>
              </a:ext>
            </a:extLst>
          </p:cNvPr>
          <p:cNvSpPr>
            <a:spLocks noGrp="1"/>
          </p:cNvSpPr>
          <p:nvPr>
            <p:ph type="dt" sz="half" idx="10"/>
          </p:nvPr>
        </p:nvSpPr>
        <p:spPr/>
        <p:txBody>
          <a:bodyPr/>
          <a:lstStyle/>
          <a:p>
            <a:fld id="{5B08A73B-647E-4A08-9CEA-022E858520D5}" type="datetimeFigureOut">
              <a:rPr lang="en-US" smtClean="0"/>
              <a:t>1/8/2026</a:t>
            </a:fld>
            <a:endParaRPr lang="en-US"/>
          </a:p>
        </p:txBody>
      </p:sp>
      <p:sp>
        <p:nvSpPr>
          <p:cNvPr id="8" name="Footer Placeholder 7">
            <a:extLst>
              <a:ext uri="{FF2B5EF4-FFF2-40B4-BE49-F238E27FC236}">
                <a16:creationId xmlns:a16="http://schemas.microsoft.com/office/drawing/2014/main" id="{BC47AD2D-F229-1710-B0A6-B88F9020B68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2E725B2-A17B-86E9-560E-7602609CE327}"/>
              </a:ext>
            </a:extLst>
          </p:cNvPr>
          <p:cNvSpPr>
            <a:spLocks noGrp="1"/>
          </p:cNvSpPr>
          <p:nvPr>
            <p:ph type="sldNum" sz="quarter" idx="12"/>
          </p:nvPr>
        </p:nvSpPr>
        <p:spPr/>
        <p:txBody>
          <a:bodyPr/>
          <a:lstStyle/>
          <a:p>
            <a:fld id="{0FF9FB06-7BCD-441A-A387-B0FCBF5D4F5D}" type="slidenum">
              <a:rPr lang="en-US" smtClean="0"/>
              <a:t>‹#›</a:t>
            </a:fld>
            <a:endParaRPr lang="en-US"/>
          </a:p>
        </p:txBody>
      </p:sp>
    </p:spTree>
    <p:extLst>
      <p:ext uri="{BB962C8B-B14F-4D97-AF65-F5344CB8AC3E}">
        <p14:creationId xmlns:p14="http://schemas.microsoft.com/office/powerpoint/2010/main" val="35843259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6BDC9-578B-EF6E-2B4E-15BD96D0CB7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BB105BF-DFA8-B002-D2E5-0F35A3267AE9}"/>
              </a:ext>
            </a:extLst>
          </p:cNvPr>
          <p:cNvSpPr>
            <a:spLocks noGrp="1"/>
          </p:cNvSpPr>
          <p:nvPr>
            <p:ph type="dt" sz="half" idx="10"/>
          </p:nvPr>
        </p:nvSpPr>
        <p:spPr/>
        <p:txBody>
          <a:bodyPr/>
          <a:lstStyle/>
          <a:p>
            <a:fld id="{5B08A73B-647E-4A08-9CEA-022E858520D5}" type="datetimeFigureOut">
              <a:rPr lang="en-US" smtClean="0"/>
              <a:t>1/8/2026</a:t>
            </a:fld>
            <a:endParaRPr lang="en-US"/>
          </a:p>
        </p:txBody>
      </p:sp>
      <p:sp>
        <p:nvSpPr>
          <p:cNvPr id="4" name="Footer Placeholder 3">
            <a:extLst>
              <a:ext uri="{FF2B5EF4-FFF2-40B4-BE49-F238E27FC236}">
                <a16:creationId xmlns:a16="http://schemas.microsoft.com/office/drawing/2014/main" id="{D936A39B-45F7-43B5-13D2-ACE58D85A06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18CC02E-ADC2-6ADA-162F-C088C7CF2388}"/>
              </a:ext>
            </a:extLst>
          </p:cNvPr>
          <p:cNvSpPr>
            <a:spLocks noGrp="1"/>
          </p:cNvSpPr>
          <p:nvPr>
            <p:ph type="sldNum" sz="quarter" idx="12"/>
          </p:nvPr>
        </p:nvSpPr>
        <p:spPr/>
        <p:txBody>
          <a:bodyPr/>
          <a:lstStyle/>
          <a:p>
            <a:fld id="{0FF9FB06-7BCD-441A-A387-B0FCBF5D4F5D}" type="slidenum">
              <a:rPr lang="en-US" smtClean="0"/>
              <a:t>‹#›</a:t>
            </a:fld>
            <a:endParaRPr lang="en-US"/>
          </a:p>
        </p:txBody>
      </p:sp>
    </p:spTree>
    <p:extLst>
      <p:ext uri="{BB962C8B-B14F-4D97-AF65-F5344CB8AC3E}">
        <p14:creationId xmlns:p14="http://schemas.microsoft.com/office/powerpoint/2010/main" val="27750767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E165C51-EAED-1B53-BAA0-F21644ABE9E9}"/>
              </a:ext>
            </a:extLst>
          </p:cNvPr>
          <p:cNvSpPr>
            <a:spLocks noGrp="1"/>
          </p:cNvSpPr>
          <p:nvPr>
            <p:ph type="dt" sz="half" idx="10"/>
          </p:nvPr>
        </p:nvSpPr>
        <p:spPr/>
        <p:txBody>
          <a:bodyPr/>
          <a:lstStyle/>
          <a:p>
            <a:fld id="{5B08A73B-647E-4A08-9CEA-022E858520D5}" type="datetimeFigureOut">
              <a:rPr lang="en-US" smtClean="0"/>
              <a:t>1/8/2026</a:t>
            </a:fld>
            <a:endParaRPr lang="en-US"/>
          </a:p>
        </p:txBody>
      </p:sp>
      <p:sp>
        <p:nvSpPr>
          <p:cNvPr id="3" name="Footer Placeholder 2">
            <a:extLst>
              <a:ext uri="{FF2B5EF4-FFF2-40B4-BE49-F238E27FC236}">
                <a16:creationId xmlns:a16="http://schemas.microsoft.com/office/drawing/2014/main" id="{1A26282E-31CB-5789-33D2-5C85FADF88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775E68-8405-6D60-88CE-57E8E21FD530}"/>
              </a:ext>
            </a:extLst>
          </p:cNvPr>
          <p:cNvSpPr>
            <a:spLocks noGrp="1"/>
          </p:cNvSpPr>
          <p:nvPr>
            <p:ph type="sldNum" sz="quarter" idx="12"/>
          </p:nvPr>
        </p:nvSpPr>
        <p:spPr/>
        <p:txBody>
          <a:bodyPr/>
          <a:lstStyle/>
          <a:p>
            <a:fld id="{0FF9FB06-7BCD-441A-A387-B0FCBF5D4F5D}" type="slidenum">
              <a:rPr lang="en-US" smtClean="0"/>
              <a:t>‹#›</a:t>
            </a:fld>
            <a:endParaRPr lang="en-US"/>
          </a:p>
        </p:txBody>
      </p:sp>
    </p:spTree>
    <p:extLst>
      <p:ext uri="{BB962C8B-B14F-4D97-AF65-F5344CB8AC3E}">
        <p14:creationId xmlns:p14="http://schemas.microsoft.com/office/powerpoint/2010/main" val="6570029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B380D-EDA1-EE1F-6DF7-7BFFBC3E7AB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0A6AD04-B5AF-3BA3-F27D-2CA6A372E6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1117A21-5896-1544-906A-2CD583BF63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F0FDFB4-77B2-5FD3-8FFF-A9E857B534D3}"/>
              </a:ext>
            </a:extLst>
          </p:cNvPr>
          <p:cNvSpPr>
            <a:spLocks noGrp="1"/>
          </p:cNvSpPr>
          <p:nvPr>
            <p:ph type="dt" sz="half" idx="10"/>
          </p:nvPr>
        </p:nvSpPr>
        <p:spPr/>
        <p:txBody>
          <a:bodyPr/>
          <a:lstStyle/>
          <a:p>
            <a:fld id="{5B08A73B-647E-4A08-9CEA-022E858520D5}" type="datetimeFigureOut">
              <a:rPr lang="en-US" smtClean="0"/>
              <a:t>1/8/2026</a:t>
            </a:fld>
            <a:endParaRPr lang="en-US"/>
          </a:p>
        </p:txBody>
      </p:sp>
      <p:sp>
        <p:nvSpPr>
          <p:cNvPr id="6" name="Footer Placeholder 5">
            <a:extLst>
              <a:ext uri="{FF2B5EF4-FFF2-40B4-BE49-F238E27FC236}">
                <a16:creationId xmlns:a16="http://schemas.microsoft.com/office/drawing/2014/main" id="{8FA34621-D4CB-093B-F6A0-1BF8AE8A809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2191146-1EC2-2F4E-A06E-23C360389A2E}"/>
              </a:ext>
            </a:extLst>
          </p:cNvPr>
          <p:cNvSpPr>
            <a:spLocks noGrp="1"/>
          </p:cNvSpPr>
          <p:nvPr>
            <p:ph type="sldNum" sz="quarter" idx="12"/>
          </p:nvPr>
        </p:nvSpPr>
        <p:spPr/>
        <p:txBody>
          <a:bodyPr/>
          <a:lstStyle/>
          <a:p>
            <a:fld id="{0FF9FB06-7BCD-441A-A387-B0FCBF5D4F5D}" type="slidenum">
              <a:rPr lang="en-US" smtClean="0"/>
              <a:t>‹#›</a:t>
            </a:fld>
            <a:endParaRPr lang="en-US"/>
          </a:p>
        </p:txBody>
      </p:sp>
    </p:spTree>
    <p:extLst>
      <p:ext uri="{BB962C8B-B14F-4D97-AF65-F5344CB8AC3E}">
        <p14:creationId xmlns:p14="http://schemas.microsoft.com/office/powerpoint/2010/main" val="2106562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547CCE-51D4-E5C4-FE2E-72E388C94CE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1ADBEA7-A460-B9F1-7713-54D24D950D7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6378297-CFFD-32F1-4144-2B59BFC41DF3}"/>
              </a:ext>
            </a:extLst>
          </p:cNvPr>
          <p:cNvSpPr>
            <a:spLocks noGrp="1"/>
          </p:cNvSpPr>
          <p:nvPr>
            <p:ph type="dt" sz="half" idx="10"/>
          </p:nvPr>
        </p:nvSpPr>
        <p:spPr/>
        <p:txBody>
          <a:bodyPr/>
          <a:lstStyle/>
          <a:p>
            <a:fld id="{17B746C2-E92B-47D0-8889-B3CE3B225D2E}" type="datetimeFigureOut">
              <a:rPr lang="en-US" smtClean="0"/>
              <a:t>1/8/2026</a:t>
            </a:fld>
            <a:endParaRPr lang="en-US"/>
          </a:p>
        </p:txBody>
      </p:sp>
      <p:sp>
        <p:nvSpPr>
          <p:cNvPr id="5" name="Footer Placeholder 4">
            <a:extLst>
              <a:ext uri="{FF2B5EF4-FFF2-40B4-BE49-F238E27FC236}">
                <a16:creationId xmlns:a16="http://schemas.microsoft.com/office/drawing/2014/main" id="{86FC2285-78D9-D2E5-04CC-06C89CCCBA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F29EAB-BC7A-AECB-8752-3F3CA9645BD7}"/>
              </a:ext>
            </a:extLst>
          </p:cNvPr>
          <p:cNvSpPr>
            <a:spLocks noGrp="1"/>
          </p:cNvSpPr>
          <p:nvPr>
            <p:ph type="sldNum" sz="quarter" idx="12"/>
          </p:nvPr>
        </p:nvSpPr>
        <p:spPr/>
        <p:txBody>
          <a:bodyPr/>
          <a:lstStyle/>
          <a:p>
            <a:fld id="{5A995F9B-9EAD-47FC-B6B2-2F3DB63F6127}" type="slidenum">
              <a:rPr lang="en-US" smtClean="0"/>
              <a:t>‹#›</a:t>
            </a:fld>
            <a:endParaRPr lang="en-US"/>
          </a:p>
        </p:txBody>
      </p:sp>
    </p:spTree>
    <p:extLst>
      <p:ext uri="{BB962C8B-B14F-4D97-AF65-F5344CB8AC3E}">
        <p14:creationId xmlns:p14="http://schemas.microsoft.com/office/powerpoint/2010/main" val="22380542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00270-4888-3A73-6E04-4BBF6A1023F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03DB2C9-B91E-07F9-A4EB-CC68764276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C084733-8330-8BE9-9A67-A28804CC16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39286A-D4DE-53E4-6715-849BB903FD5E}"/>
              </a:ext>
            </a:extLst>
          </p:cNvPr>
          <p:cNvSpPr>
            <a:spLocks noGrp="1"/>
          </p:cNvSpPr>
          <p:nvPr>
            <p:ph type="dt" sz="half" idx="10"/>
          </p:nvPr>
        </p:nvSpPr>
        <p:spPr/>
        <p:txBody>
          <a:bodyPr/>
          <a:lstStyle/>
          <a:p>
            <a:fld id="{5B08A73B-647E-4A08-9CEA-022E858520D5}" type="datetimeFigureOut">
              <a:rPr lang="en-US" smtClean="0"/>
              <a:t>1/8/2026</a:t>
            </a:fld>
            <a:endParaRPr lang="en-US"/>
          </a:p>
        </p:txBody>
      </p:sp>
      <p:sp>
        <p:nvSpPr>
          <p:cNvPr id="6" name="Footer Placeholder 5">
            <a:extLst>
              <a:ext uri="{FF2B5EF4-FFF2-40B4-BE49-F238E27FC236}">
                <a16:creationId xmlns:a16="http://schemas.microsoft.com/office/drawing/2014/main" id="{B48653A5-65BD-8F26-6D2B-1FC4E90F931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001922-9500-7DAA-4BC3-34B8F437DF50}"/>
              </a:ext>
            </a:extLst>
          </p:cNvPr>
          <p:cNvSpPr>
            <a:spLocks noGrp="1"/>
          </p:cNvSpPr>
          <p:nvPr>
            <p:ph type="sldNum" sz="quarter" idx="12"/>
          </p:nvPr>
        </p:nvSpPr>
        <p:spPr/>
        <p:txBody>
          <a:bodyPr/>
          <a:lstStyle/>
          <a:p>
            <a:fld id="{0FF9FB06-7BCD-441A-A387-B0FCBF5D4F5D}" type="slidenum">
              <a:rPr lang="en-US" smtClean="0"/>
              <a:t>‹#›</a:t>
            </a:fld>
            <a:endParaRPr lang="en-US"/>
          </a:p>
        </p:txBody>
      </p:sp>
    </p:spTree>
    <p:extLst>
      <p:ext uri="{BB962C8B-B14F-4D97-AF65-F5344CB8AC3E}">
        <p14:creationId xmlns:p14="http://schemas.microsoft.com/office/powerpoint/2010/main" val="11258089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739D9-2AA2-1494-9A2D-6DB693758A2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83FB816-4123-32AB-012D-FED13C6BE20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049BDB-0AE8-0EBA-9EBC-396DE0369B68}"/>
              </a:ext>
            </a:extLst>
          </p:cNvPr>
          <p:cNvSpPr>
            <a:spLocks noGrp="1"/>
          </p:cNvSpPr>
          <p:nvPr>
            <p:ph type="dt" sz="half" idx="10"/>
          </p:nvPr>
        </p:nvSpPr>
        <p:spPr/>
        <p:txBody>
          <a:bodyPr/>
          <a:lstStyle/>
          <a:p>
            <a:fld id="{5B08A73B-647E-4A08-9CEA-022E858520D5}" type="datetimeFigureOut">
              <a:rPr lang="en-US" smtClean="0"/>
              <a:t>1/8/2026</a:t>
            </a:fld>
            <a:endParaRPr lang="en-US"/>
          </a:p>
        </p:txBody>
      </p:sp>
      <p:sp>
        <p:nvSpPr>
          <p:cNvPr id="5" name="Footer Placeholder 4">
            <a:extLst>
              <a:ext uri="{FF2B5EF4-FFF2-40B4-BE49-F238E27FC236}">
                <a16:creationId xmlns:a16="http://schemas.microsoft.com/office/drawing/2014/main" id="{BDBD2FBF-0F3D-8A48-6CEC-A76408E101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78B178-EA51-2C44-0C4A-C68EFF5B506F}"/>
              </a:ext>
            </a:extLst>
          </p:cNvPr>
          <p:cNvSpPr>
            <a:spLocks noGrp="1"/>
          </p:cNvSpPr>
          <p:nvPr>
            <p:ph type="sldNum" sz="quarter" idx="12"/>
          </p:nvPr>
        </p:nvSpPr>
        <p:spPr/>
        <p:txBody>
          <a:bodyPr/>
          <a:lstStyle/>
          <a:p>
            <a:fld id="{0FF9FB06-7BCD-441A-A387-B0FCBF5D4F5D}" type="slidenum">
              <a:rPr lang="en-US" smtClean="0"/>
              <a:t>‹#›</a:t>
            </a:fld>
            <a:endParaRPr lang="en-US"/>
          </a:p>
        </p:txBody>
      </p:sp>
    </p:spTree>
    <p:extLst>
      <p:ext uri="{BB962C8B-B14F-4D97-AF65-F5344CB8AC3E}">
        <p14:creationId xmlns:p14="http://schemas.microsoft.com/office/powerpoint/2010/main" val="35911619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03271A7-F4CA-810D-DCC9-21F34AC085A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54CFF4C-4F36-637E-E475-CB1243E5A2E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486707-6676-70D3-4339-2C0B0C3DABD1}"/>
              </a:ext>
            </a:extLst>
          </p:cNvPr>
          <p:cNvSpPr>
            <a:spLocks noGrp="1"/>
          </p:cNvSpPr>
          <p:nvPr>
            <p:ph type="dt" sz="half" idx="10"/>
          </p:nvPr>
        </p:nvSpPr>
        <p:spPr/>
        <p:txBody>
          <a:bodyPr/>
          <a:lstStyle/>
          <a:p>
            <a:fld id="{5B08A73B-647E-4A08-9CEA-022E858520D5}" type="datetimeFigureOut">
              <a:rPr lang="en-US" smtClean="0"/>
              <a:t>1/8/2026</a:t>
            </a:fld>
            <a:endParaRPr lang="en-US"/>
          </a:p>
        </p:txBody>
      </p:sp>
      <p:sp>
        <p:nvSpPr>
          <p:cNvPr id="5" name="Footer Placeholder 4">
            <a:extLst>
              <a:ext uri="{FF2B5EF4-FFF2-40B4-BE49-F238E27FC236}">
                <a16:creationId xmlns:a16="http://schemas.microsoft.com/office/drawing/2014/main" id="{E6A22787-80E9-59D5-2E32-DFCB7C32AF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299438-0CA2-30B4-B5D6-422708F1786A}"/>
              </a:ext>
            </a:extLst>
          </p:cNvPr>
          <p:cNvSpPr>
            <a:spLocks noGrp="1"/>
          </p:cNvSpPr>
          <p:nvPr>
            <p:ph type="sldNum" sz="quarter" idx="12"/>
          </p:nvPr>
        </p:nvSpPr>
        <p:spPr/>
        <p:txBody>
          <a:bodyPr/>
          <a:lstStyle/>
          <a:p>
            <a:fld id="{0FF9FB06-7BCD-441A-A387-B0FCBF5D4F5D}" type="slidenum">
              <a:rPr lang="en-US" smtClean="0"/>
              <a:t>‹#›</a:t>
            </a:fld>
            <a:endParaRPr lang="en-US"/>
          </a:p>
        </p:txBody>
      </p:sp>
    </p:spTree>
    <p:extLst>
      <p:ext uri="{BB962C8B-B14F-4D97-AF65-F5344CB8AC3E}">
        <p14:creationId xmlns:p14="http://schemas.microsoft.com/office/powerpoint/2010/main" val="28013088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3B9FF-11C7-43F9-C0B1-22E174193BD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F47AAA4-623A-FBB9-6D00-E510ED4D37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EBBC2B6-88E8-8E7B-96B4-B08AF9D496FA}"/>
              </a:ext>
            </a:extLst>
          </p:cNvPr>
          <p:cNvSpPr>
            <a:spLocks noGrp="1"/>
          </p:cNvSpPr>
          <p:nvPr>
            <p:ph type="dt" sz="half" idx="10"/>
          </p:nvPr>
        </p:nvSpPr>
        <p:spPr/>
        <p:txBody>
          <a:bodyPr/>
          <a:lstStyle/>
          <a:p>
            <a:fld id="{574A464B-5D25-4BF0-8322-3ABE0C653952}" type="datetimeFigureOut">
              <a:rPr lang="en-US" smtClean="0"/>
              <a:t>1/8/2026</a:t>
            </a:fld>
            <a:endParaRPr lang="en-US"/>
          </a:p>
        </p:txBody>
      </p:sp>
      <p:sp>
        <p:nvSpPr>
          <p:cNvPr id="5" name="Footer Placeholder 4">
            <a:extLst>
              <a:ext uri="{FF2B5EF4-FFF2-40B4-BE49-F238E27FC236}">
                <a16:creationId xmlns:a16="http://schemas.microsoft.com/office/drawing/2014/main" id="{3CF3861C-42D1-C6D9-3D5B-93DF8ACEF0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C460DF-91AB-EF64-FB6E-07A8E4CA54FA}"/>
              </a:ext>
            </a:extLst>
          </p:cNvPr>
          <p:cNvSpPr>
            <a:spLocks noGrp="1"/>
          </p:cNvSpPr>
          <p:nvPr>
            <p:ph type="sldNum" sz="quarter" idx="12"/>
          </p:nvPr>
        </p:nvSpPr>
        <p:spPr/>
        <p:txBody>
          <a:bodyPr/>
          <a:lstStyle/>
          <a:p>
            <a:fld id="{906B62A9-8E64-4D29-B147-3DEE7FC83BEA}" type="slidenum">
              <a:rPr lang="en-US" smtClean="0"/>
              <a:t>‹#›</a:t>
            </a:fld>
            <a:endParaRPr lang="en-US"/>
          </a:p>
        </p:txBody>
      </p:sp>
    </p:spTree>
    <p:extLst>
      <p:ext uri="{BB962C8B-B14F-4D97-AF65-F5344CB8AC3E}">
        <p14:creationId xmlns:p14="http://schemas.microsoft.com/office/powerpoint/2010/main" val="3932556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323B5-2AE2-5809-DBD1-E52C31AE2E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B7A21BA-9BE2-CC49-0B16-32533900C83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2E804A-52E1-64D1-D428-76BAD472B377}"/>
              </a:ext>
            </a:extLst>
          </p:cNvPr>
          <p:cNvSpPr>
            <a:spLocks noGrp="1"/>
          </p:cNvSpPr>
          <p:nvPr>
            <p:ph type="dt" sz="half" idx="10"/>
          </p:nvPr>
        </p:nvSpPr>
        <p:spPr/>
        <p:txBody>
          <a:bodyPr/>
          <a:lstStyle/>
          <a:p>
            <a:fld id="{574A464B-5D25-4BF0-8322-3ABE0C653952}" type="datetimeFigureOut">
              <a:rPr lang="en-US" smtClean="0"/>
              <a:t>1/8/2026</a:t>
            </a:fld>
            <a:endParaRPr lang="en-US"/>
          </a:p>
        </p:txBody>
      </p:sp>
      <p:sp>
        <p:nvSpPr>
          <p:cNvPr id="5" name="Footer Placeholder 4">
            <a:extLst>
              <a:ext uri="{FF2B5EF4-FFF2-40B4-BE49-F238E27FC236}">
                <a16:creationId xmlns:a16="http://schemas.microsoft.com/office/drawing/2014/main" id="{57D06A4B-1BAC-4BB6-C09D-B0DD234EB4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7A4A8B-95F8-7D30-8F88-F5EE5857AC6C}"/>
              </a:ext>
            </a:extLst>
          </p:cNvPr>
          <p:cNvSpPr>
            <a:spLocks noGrp="1"/>
          </p:cNvSpPr>
          <p:nvPr>
            <p:ph type="sldNum" sz="quarter" idx="12"/>
          </p:nvPr>
        </p:nvSpPr>
        <p:spPr/>
        <p:txBody>
          <a:bodyPr/>
          <a:lstStyle/>
          <a:p>
            <a:fld id="{906B62A9-8E64-4D29-B147-3DEE7FC83BEA}" type="slidenum">
              <a:rPr lang="en-US" smtClean="0"/>
              <a:t>‹#›</a:t>
            </a:fld>
            <a:endParaRPr lang="en-US"/>
          </a:p>
        </p:txBody>
      </p:sp>
    </p:spTree>
    <p:extLst>
      <p:ext uri="{BB962C8B-B14F-4D97-AF65-F5344CB8AC3E}">
        <p14:creationId xmlns:p14="http://schemas.microsoft.com/office/powerpoint/2010/main" val="38367992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11FDC-CE03-CC0D-D7C0-7BD73918C66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500900C-9F51-7DDB-CC24-5AA271FE306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40D2F8E-5443-60B1-C8D1-A5EB3FDE0ED4}"/>
              </a:ext>
            </a:extLst>
          </p:cNvPr>
          <p:cNvSpPr>
            <a:spLocks noGrp="1"/>
          </p:cNvSpPr>
          <p:nvPr>
            <p:ph type="dt" sz="half" idx="10"/>
          </p:nvPr>
        </p:nvSpPr>
        <p:spPr/>
        <p:txBody>
          <a:bodyPr/>
          <a:lstStyle/>
          <a:p>
            <a:fld id="{574A464B-5D25-4BF0-8322-3ABE0C653952}" type="datetimeFigureOut">
              <a:rPr lang="en-US" smtClean="0"/>
              <a:t>1/8/2026</a:t>
            </a:fld>
            <a:endParaRPr lang="en-US"/>
          </a:p>
        </p:txBody>
      </p:sp>
      <p:sp>
        <p:nvSpPr>
          <p:cNvPr id="5" name="Footer Placeholder 4">
            <a:extLst>
              <a:ext uri="{FF2B5EF4-FFF2-40B4-BE49-F238E27FC236}">
                <a16:creationId xmlns:a16="http://schemas.microsoft.com/office/drawing/2014/main" id="{87634087-35D0-A782-DAF1-432C2F0AB4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3271C2-CE69-5DC6-AEA7-8397D266B619}"/>
              </a:ext>
            </a:extLst>
          </p:cNvPr>
          <p:cNvSpPr>
            <a:spLocks noGrp="1"/>
          </p:cNvSpPr>
          <p:nvPr>
            <p:ph type="sldNum" sz="quarter" idx="12"/>
          </p:nvPr>
        </p:nvSpPr>
        <p:spPr/>
        <p:txBody>
          <a:bodyPr/>
          <a:lstStyle/>
          <a:p>
            <a:fld id="{906B62A9-8E64-4D29-B147-3DEE7FC83BEA}" type="slidenum">
              <a:rPr lang="en-US" smtClean="0"/>
              <a:t>‹#›</a:t>
            </a:fld>
            <a:endParaRPr lang="en-US"/>
          </a:p>
        </p:txBody>
      </p:sp>
    </p:spTree>
    <p:extLst>
      <p:ext uri="{BB962C8B-B14F-4D97-AF65-F5344CB8AC3E}">
        <p14:creationId xmlns:p14="http://schemas.microsoft.com/office/powerpoint/2010/main" val="7418205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960FA-D4D8-4AA7-9CB7-B491ABBA144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7089B05-75B9-00F7-8514-E0788D60FD2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4FE5B95-EE99-783D-3397-FADCB824298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A6D9065-A81D-3A09-3EE7-1A63F690A9A1}"/>
              </a:ext>
            </a:extLst>
          </p:cNvPr>
          <p:cNvSpPr>
            <a:spLocks noGrp="1"/>
          </p:cNvSpPr>
          <p:nvPr>
            <p:ph type="dt" sz="half" idx="10"/>
          </p:nvPr>
        </p:nvSpPr>
        <p:spPr/>
        <p:txBody>
          <a:bodyPr/>
          <a:lstStyle/>
          <a:p>
            <a:fld id="{574A464B-5D25-4BF0-8322-3ABE0C653952}" type="datetimeFigureOut">
              <a:rPr lang="en-US" smtClean="0"/>
              <a:t>1/8/2026</a:t>
            </a:fld>
            <a:endParaRPr lang="en-US"/>
          </a:p>
        </p:txBody>
      </p:sp>
      <p:sp>
        <p:nvSpPr>
          <p:cNvPr id="6" name="Footer Placeholder 5">
            <a:extLst>
              <a:ext uri="{FF2B5EF4-FFF2-40B4-BE49-F238E27FC236}">
                <a16:creationId xmlns:a16="http://schemas.microsoft.com/office/drawing/2014/main" id="{55AB517A-A09C-CFF4-36D7-72BE468A674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DABC47-20DC-E368-8D86-BF4EF6D7E5E0}"/>
              </a:ext>
            </a:extLst>
          </p:cNvPr>
          <p:cNvSpPr>
            <a:spLocks noGrp="1"/>
          </p:cNvSpPr>
          <p:nvPr>
            <p:ph type="sldNum" sz="quarter" idx="12"/>
          </p:nvPr>
        </p:nvSpPr>
        <p:spPr/>
        <p:txBody>
          <a:bodyPr/>
          <a:lstStyle/>
          <a:p>
            <a:fld id="{906B62A9-8E64-4D29-B147-3DEE7FC83BEA}" type="slidenum">
              <a:rPr lang="en-US" smtClean="0"/>
              <a:t>‹#›</a:t>
            </a:fld>
            <a:endParaRPr lang="en-US"/>
          </a:p>
        </p:txBody>
      </p:sp>
    </p:spTree>
    <p:extLst>
      <p:ext uri="{BB962C8B-B14F-4D97-AF65-F5344CB8AC3E}">
        <p14:creationId xmlns:p14="http://schemas.microsoft.com/office/powerpoint/2010/main" val="9746554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D77E4-C1CE-77A0-E1CD-A37CE5F597A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7CF43EE-6297-76C5-30B4-27D2265AEC1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7077815-3783-BEDE-EF41-32D3AC4A638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386A7CA-EE6F-49AB-C139-6B8631A836B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1EC27DA-4D5E-FF0E-E525-F2D268F73E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D469977-09BE-7EF0-5E2B-3A6A8E6449A1}"/>
              </a:ext>
            </a:extLst>
          </p:cNvPr>
          <p:cNvSpPr>
            <a:spLocks noGrp="1"/>
          </p:cNvSpPr>
          <p:nvPr>
            <p:ph type="dt" sz="half" idx="10"/>
          </p:nvPr>
        </p:nvSpPr>
        <p:spPr/>
        <p:txBody>
          <a:bodyPr/>
          <a:lstStyle/>
          <a:p>
            <a:fld id="{574A464B-5D25-4BF0-8322-3ABE0C653952}" type="datetimeFigureOut">
              <a:rPr lang="en-US" smtClean="0"/>
              <a:t>1/8/2026</a:t>
            </a:fld>
            <a:endParaRPr lang="en-US"/>
          </a:p>
        </p:txBody>
      </p:sp>
      <p:sp>
        <p:nvSpPr>
          <p:cNvPr id="8" name="Footer Placeholder 7">
            <a:extLst>
              <a:ext uri="{FF2B5EF4-FFF2-40B4-BE49-F238E27FC236}">
                <a16:creationId xmlns:a16="http://schemas.microsoft.com/office/drawing/2014/main" id="{E2802A37-46C9-DD18-1D42-66E8FEE81E5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3B3566C-F68E-3A42-8F07-3DC55CF83FED}"/>
              </a:ext>
            </a:extLst>
          </p:cNvPr>
          <p:cNvSpPr>
            <a:spLocks noGrp="1"/>
          </p:cNvSpPr>
          <p:nvPr>
            <p:ph type="sldNum" sz="quarter" idx="12"/>
          </p:nvPr>
        </p:nvSpPr>
        <p:spPr/>
        <p:txBody>
          <a:bodyPr/>
          <a:lstStyle/>
          <a:p>
            <a:fld id="{906B62A9-8E64-4D29-B147-3DEE7FC83BEA}" type="slidenum">
              <a:rPr lang="en-US" smtClean="0"/>
              <a:t>‹#›</a:t>
            </a:fld>
            <a:endParaRPr lang="en-US"/>
          </a:p>
        </p:txBody>
      </p:sp>
    </p:spTree>
    <p:extLst>
      <p:ext uri="{BB962C8B-B14F-4D97-AF65-F5344CB8AC3E}">
        <p14:creationId xmlns:p14="http://schemas.microsoft.com/office/powerpoint/2010/main" val="34329112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9E49B-2E7E-6404-8446-022806FB5B2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C56AAE9-928E-9A13-CB40-199E94A47DB7}"/>
              </a:ext>
            </a:extLst>
          </p:cNvPr>
          <p:cNvSpPr>
            <a:spLocks noGrp="1"/>
          </p:cNvSpPr>
          <p:nvPr>
            <p:ph type="dt" sz="half" idx="10"/>
          </p:nvPr>
        </p:nvSpPr>
        <p:spPr/>
        <p:txBody>
          <a:bodyPr/>
          <a:lstStyle/>
          <a:p>
            <a:fld id="{574A464B-5D25-4BF0-8322-3ABE0C653952}" type="datetimeFigureOut">
              <a:rPr lang="en-US" smtClean="0"/>
              <a:t>1/8/2026</a:t>
            </a:fld>
            <a:endParaRPr lang="en-US"/>
          </a:p>
        </p:txBody>
      </p:sp>
      <p:sp>
        <p:nvSpPr>
          <p:cNvPr id="4" name="Footer Placeholder 3">
            <a:extLst>
              <a:ext uri="{FF2B5EF4-FFF2-40B4-BE49-F238E27FC236}">
                <a16:creationId xmlns:a16="http://schemas.microsoft.com/office/drawing/2014/main" id="{69025F5E-027C-5BEE-FC82-6C37E42C5D5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1EC294A-2AE8-1D92-2CCE-816B53D29906}"/>
              </a:ext>
            </a:extLst>
          </p:cNvPr>
          <p:cNvSpPr>
            <a:spLocks noGrp="1"/>
          </p:cNvSpPr>
          <p:nvPr>
            <p:ph type="sldNum" sz="quarter" idx="12"/>
          </p:nvPr>
        </p:nvSpPr>
        <p:spPr/>
        <p:txBody>
          <a:bodyPr/>
          <a:lstStyle/>
          <a:p>
            <a:fld id="{906B62A9-8E64-4D29-B147-3DEE7FC83BEA}" type="slidenum">
              <a:rPr lang="en-US" smtClean="0"/>
              <a:t>‹#›</a:t>
            </a:fld>
            <a:endParaRPr lang="en-US"/>
          </a:p>
        </p:txBody>
      </p:sp>
    </p:spTree>
    <p:extLst>
      <p:ext uri="{BB962C8B-B14F-4D97-AF65-F5344CB8AC3E}">
        <p14:creationId xmlns:p14="http://schemas.microsoft.com/office/powerpoint/2010/main" val="21457814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9CC5B8-FEB4-0D0B-3C34-518FD8026C89}"/>
              </a:ext>
            </a:extLst>
          </p:cNvPr>
          <p:cNvSpPr>
            <a:spLocks noGrp="1"/>
          </p:cNvSpPr>
          <p:nvPr>
            <p:ph type="dt" sz="half" idx="10"/>
          </p:nvPr>
        </p:nvSpPr>
        <p:spPr/>
        <p:txBody>
          <a:bodyPr/>
          <a:lstStyle/>
          <a:p>
            <a:fld id="{574A464B-5D25-4BF0-8322-3ABE0C653952}" type="datetimeFigureOut">
              <a:rPr lang="en-US" smtClean="0"/>
              <a:t>1/8/2026</a:t>
            </a:fld>
            <a:endParaRPr lang="en-US"/>
          </a:p>
        </p:txBody>
      </p:sp>
      <p:sp>
        <p:nvSpPr>
          <p:cNvPr id="3" name="Footer Placeholder 2">
            <a:extLst>
              <a:ext uri="{FF2B5EF4-FFF2-40B4-BE49-F238E27FC236}">
                <a16:creationId xmlns:a16="http://schemas.microsoft.com/office/drawing/2014/main" id="{976FC4D8-4853-F0C4-1213-7AA90F79596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D18A881-60BC-DB2A-4ADE-1D404B6FF321}"/>
              </a:ext>
            </a:extLst>
          </p:cNvPr>
          <p:cNvSpPr>
            <a:spLocks noGrp="1"/>
          </p:cNvSpPr>
          <p:nvPr>
            <p:ph type="sldNum" sz="quarter" idx="12"/>
          </p:nvPr>
        </p:nvSpPr>
        <p:spPr/>
        <p:txBody>
          <a:bodyPr/>
          <a:lstStyle/>
          <a:p>
            <a:fld id="{906B62A9-8E64-4D29-B147-3DEE7FC83BEA}" type="slidenum">
              <a:rPr lang="en-US" smtClean="0"/>
              <a:t>‹#›</a:t>
            </a:fld>
            <a:endParaRPr lang="en-US"/>
          </a:p>
        </p:txBody>
      </p:sp>
    </p:spTree>
    <p:extLst>
      <p:ext uri="{BB962C8B-B14F-4D97-AF65-F5344CB8AC3E}">
        <p14:creationId xmlns:p14="http://schemas.microsoft.com/office/powerpoint/2010/main" val="4204065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938F8-9183-8D51-F6F6-B77D1259995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5A02986-5A4C-6503-24DD-F851DBEA8DF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ACBFC77-89F8-683F-AE0D-C746B7C7FCC1}"/>
              </a:ext>
            </a:extLst>
          </p:cNvPr>
          <p:cNvSpPr>
            <a:spLocks noGrp="1"/>
          </p:cNvSpPr>
          <p:nvPr>
            <p:ph type="dt" sz="half" idx="10"/>
          </p:nvPr>
        </p:nvSpPr>
        <p:spPr/>
        <p:txBody>
          <a:bodyPr/>
          <a:lstStyle/>
          <a:p>
            <a:fld id="{17B746C2-E92B-47D0-8889-B3CE3B225D2E}" type="datetimeFigureOut">
              <a:rPr lang="en-US" smtClean="0"/>
              <a:t>1/8/2026</a:t>
            </a:fld>
            <a:endParaRPr lang="en-US"/>
          </a:p>
        </p:txBody>
      </p:sp>
      <p:sp>
        <p:nvSpPr>
          <p:cNvPr id="5" name="Footer Placeholder 4">
            <a:extLst>
              <a:ext uri="{FF2B5EF4-FFF2-40B4-BE49-F238E27FC236}">
                <a16:creationId xmlns:a16="http://schemas.microsoft.com/office/drawing/2014/main" id="{CAE01760-10BE-2A77-83E0-57F2ED357A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DC6762-6B14-A611-C7BF-B2C889A0DAFE}"/>
              </a:ext>
            </a:extLst>
          </p:cNvPr>
          <p:cNvSpPr>
            <a:spLocks noGrp="1"/>
          </p:cNvSpPr>
          <p:nvPr>
            <p:ph type="sldNum" sz="quarter" idx="12"/>
          </p:nvPr>
        </p:nvSpPr>
        <p:spPr/>
        <p:txBody>
          <a:bodyPr/>
          <a:lstStyle/>
          <a:p>
            <a:fld id="{5A995F9B-9EAD-47FC-B6B2-2F3DB63F6127}" type="slidenum">
              <a:rPr lang="en-US" smtClean="0"/>
              <a:t>‹#›</a:t>
            </a:fld>
            <a:endParaRPr lang="en-US"/>
          </a:p>
        </p:txBody>
      </p:sp>
    </p:spTree>
    <p:extLst>
      <p:ext uri="{BB962C8B-B14F-4D97-AF65-F5344CB8AC3E}">
        <p14:creationId xmlns:p14="http://schemas.microsoft.com/office/powerpoint/2010/main" val="31266840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23208-813B-66B7-5677-93669DB3EC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5EE0A8E-CF4E-2BF0-4A84-5E3FABB3A0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481C2B6-1494-1F6F-28B2-08483D173C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EBAF62-9A37-CA4E-57A6-76DBD5778F2C}"/>
              </a:ext>
            </a:extLst>
          </p:cNvPr>
          <p:cNvSpPr>
            <a:spLocks noGrp="1"/>
          </p:cNvSpPr>
          <p:nvPr>
            <p:ph type="dt" sz="half" idx="10"/>
          </p:nvPr>
        </p:nvSpPr>
        <p:spPr/>
        <p:txBody>
          <a:bodyPr/>
          <a:lstStyle/>
          <a:p>
            <a:fld id="{574A464B-5D25-4BF0-8322-3ABE0C653952}" type="datetimeFigureOut">
              <a:rPr lang="en-US" smtClean="0"/>
              <a:t>1/8/2026</a:t>
            </a:fld>
            <a:endParaRPr lang="en-US"/>
          </a:p>
        </p:txBody>
      </p:sp>
      <p:sp>
        <p:nvSpPr>
          <p:cNvPr id="6" name="Footer Placeholder 5">
            <a:extLst>
              <a:ext uri="{FF2B5EF4-FFF2-40B4-BE49-F238E27FC236}">
                <a16:creationId xmlns:a16="http://schemas.microsoft.com/office/drawing/2014/main" id="{DADFEBAD-723E-F260-D7CB-CEB497CBFE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133665-29A6-5AFA-2641-F97A164355D9}"/>
              </a:ext>
            </a:extLst>
          </p:cNvPr>
          <p:cNvSpPr>
            <a:spLocks noGrp="1"/>
          </p:cNvSpPr>
          <p:nvPr>
            <p:ph type="sldNum" sz="quarter" idx="12"/>
          </p:nvPr>
        </p:nvSpPr>
        <p:spPr/>
        <p:txBody>
          <a:bodyPr/>
          <a:lstStyle/>
          <a:p>
            <a:fld id="{906B62A9-8E64-4D29-B147-3DEE7FC83BEA}" type="slidenum">
              <a:rPr lang="en-US" smtClean="0"/>
              <a:t>‹#›</a:t>
            </a:fld>
            <a:endParaRPr lang="en-US"/>
          </a:p>
        </p:txBody>
      </p:sp>
    </p:spTree>
    <p:extLst>
      <p:ext uri="{BB962C8B-B14F-4D97-AF65-F5344CB8AC3E}">
        <p14:creationId xmlns:p14="http://schemas.microsoft.com/office/powerpoint/2010/main" val="9860303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59277D-5308-DDD2-56F6-D95033D66D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A44E1E8-9AD3-EBE4-B2A1-818B2383EC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18571D9-41D9-C77C-9E87-E1C9B032AA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A40889-A90B-8D2B-8C95-604F41DA7816}"/>
              </a:ext>
            </a:extLst>
          </p:cNvPr>
          <p:cNvSpPr>
            <a:spLocks noGrp="1"/>
          </p:cNvSpPr>
          <p:nvPr>
            <p:ph type="dt" sz="half" idx="10"/>
          </p:nvPr>
        </p:nvSpPr>
        <p:spPr/>
        <p:txBody>
          <a:bodyPr/>
          <a:lstStyle/>
          <a:p>
            <a:fld id="{574A464B-5D25-4BF0-8322-3ABE0C653952}" type="datetimeFigureOut">
              <a:rPr lang="en-US" smtClean="0"/>
              <a:t>1/8/2026</a:t>
            </a:fld>
            <a:endParaRPr lang="en-US"/>
          </a:p>
        </p:txBody>
      </p:sp>
      <p:sp>
        <p:nvSpPr>
          <p:cNvPr id="6" name="Footer Placeholder 5">
            <a:extLst>
              <a:ext uri="{FF2B5EF4-FFF2-40B4-BE49-F238E27FC236}">
                <a16:creationId xmlns:a16="http://schemas.microsoft.com/office/drawing/2014/main" id="{D772521E-FAC6-BF28-9DA0-132CF59597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C352EB-E749-5AE8-5AE7-E0A3A03179BE}"/>
              </a:ext>
            </a:extLst>
          </p:cNvPr>
          <p:cNvSpPr>
            <a:spLocks noGrp="1"/>
          </p:cNvSpPr>
          <p:nvPr>
            <p:ph type="sldNum" sz="quarter" idx="12"/>
          </p:nvPr>
        </p:nvSpPr>
        <p:spPr/>
        <p:txBody>
          <a:bodyPr/>
          <a:lstStyle/>
          <a:p>
            <a:fld id="{906B62A9-8E64-4D29-B147-3DEE7FC83BEA}" type="slidenum">
              <a:rPr lang="en-US" smtClean="0"/>
              <a:t>‹#›</a:t>
            </a:fld>
            <a:endParaRPr lang="en-US"/>
          </a:p>
        </p:txBody>
      </p:sp>
    </p:spTree>
    <p:extLst>
      <p:ext uri="{BB962C8B-B14F-4D97-AF65-F5344CB8AC3E}">
        <p14:creationId xmlns:p14="http://schemas.microsoft.com/office/powerpoint/2010/main" val="37402145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894BC-F0A6-B5E3-119E-756F85D14E6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2B0FFA4-187D-E024-F61D-E9685966AE2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0C0757-59E8-A934-BB61-48CCAB69F925}"/>
              </a:ext>
            </a:extLst>
          </p:cNvPr>
          <p:cNvSpPr>
            <a:spLocks noGrp="1"/>
          </p:cNvSpPr>
          <p:nvPr>
            <p:ph type="dt" sz="half" idx="10"/>
          </p:nvPr>
        </p:nvSpPr>
        <p:spPr/>
        <p:txBody>
          <a:bodyPr/>
          <a:lstStyle/>
          <a:p>
            <a:fld id="{574A464B-5D25-4BF0-8322-3ABE0C653952}" type="datetimeFigureOut">
              <a:rPr lang="en-US" smtClean="0"/>
              <a:t>1/8/2026</a:t>
            </a:fld>
            <a:endParaRPr lang="en-US"/>
          </a:p>
        </p:txBody>
      </p:sp>
      <p:sp>
        <p:nvSpPr>
          <p:cNvPr id="5" name="Footer Placeholder 4">
            <a:extLst>
              <a:ext uri="{FF2B5EF4-FFF2-40B4-BE49-F238E27FC236}">
                <a16:creationId xmlns:a16="http://schemas.microsoft.com/office/drawing/2014/main" id="{4FCC236B-BAD0-7B3B-20D9-0F33D2A319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1252BF-6A8E-E69B-18FA-9F82283439F1}"/>
              </a:ext>
            </a:extLst>
          </p:cNvPr>
          <p:cNvSpPr>
            <a:spLocks noGrp="1"/>
          </p:cNvSpPr>
          <p:nvPr>
            <p:ph type="sldNum" sz="quarter" idx="12"/>
          </p:nvPr>
        </p:nvSpPr>
        <p:spPr/>
        <p:txBody>
          <a:bodyPr/>
          <a:lstStyle/>
          <a:p>
            <a:fld id="{906B62A9-8E64-4D29-B147-3DEE7FC83BEA}" type="slidenum">
              <a:rPr lang="en-US" smtClean="0"/>
              <a:t>‹#›</a:t>
            </a:fld>
            <a:endParaRPr lang="en-US"/>
          </a:p>
        </p:txBody>
      </p:sp>
    </p:spTree>
    <p:extLst>
      <p:ext uri="{BB962C8B-B14F-4D97-AF65-F5344CB8AC3E}">
        <p14:creationId xmlns:p14="http://schemas.microsoft.com/office/powerpoint/2010/main" val="39630090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7A87679-185D-8C00-5F7E-0D513B1E41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551D6A7-9147-9C5C-ED85-141C8CC55AF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20A2ED-73AC-BD1F-4666-7C93D7886335}"/>
              </a:ext>
            </a:extLst>
          </p:cNvPr>
          <p:cNvSpPr>
            <a:spLocks noGrp="1"/>
          </p:cNvSpPr>
          <p:nvPr>
            <p:ph type="dt" sz="half" idx="10"/>
          </p:nvPr>
        </p:nvSpPr>
        <p:spPr/>
        <p:txBody>
          <a:bodyPr/>
          <a:lstStyle/>
          <a:p>
            <a:fld id="{574A464B-5D25-4BF0-8322-3ABE0C653952}" type="datetimeFigureOut">
              <a:rPr lang="en-US" smtClean="0"/>
              <a:t>1/8/2026</a:t>
            </a:fld>
            <a:endParaRPr lang="en-US"/>
          </a:p>
        </p:txBody>
      </p:sp>
      <p:sp>
        <p:nvSpPr>
          <p:cNvPr id="5" name="Footer Placeholder 4">
            <a:extLst>
              <a:ext uri="{FF2B5EF4-FFF2-40B4-BE49-F238E27FC236}">
                <a16:creationId xmlns:a16="http://schemas.microsoft.com/office/drawing/2014/main" id="{2062308B-5469-EB5F-4775-D63BC8078C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F66126-9352-9770-7064-09B47443800D}"/>
              </a:ext>
            </a:extLst>
          </p:cNvPr>
          <p:cNvSpPr>
            <a:spLocks noGrp="1"/>
          </p:cNvSpPr>
          <p:nvPr>
            <p:ph type="sldNum" sz="quarter" idx="12"/>
          </p:nvPr>
        </p:nvSpPr>
        <p:spPr/>
        <p:txBody>
          <a:bodyPr/>
          <a:lstStyle/>
          <a:p>
            <a:fld id="{906B62A9-8E64-4D29-B147-3DEE7FC83BEA}" type="slidenum">
              <a:rPr lang="en-US" smtClean="0"/>
              <a:t>‹#›</a:t>
            </a:fld>
            <a:endParaRPr lang="en-US"/>
          </a:p>
        </p:txBody>
      </p:sp>
    </p:spTree>
    <p:extLst>
      <p:ext uri="{BB962C8B-B14F-4D97-AF65-F5344CB8AC3E}">
        <p14:creationId xmlns:p14="http://schemas.microsoft.com/office/powerpoint/2010/main" val="258222953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_Master-Placeholder">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12192000" cy="3477986"/>
          </a:xfrm>
          <a:solidFill>
            <a:schemeClr val="bg1">
              <a:lumMod val="95000"/>
            </a:schemeClr>
          </a:solidFill>
        </p:spPr>
        <p:txBody>
          <a:bodyPr>
            <a:normAutofit/>
          </a:bodyPr>
          <a:lstStyle>
            <a:lvl1pPr>
              <a:defRPr sz="1200"/>
            </a:lvl1pPr>
          </a:lstStyle>
          <a:p>
            <a:endParaRPr lang="en-US"/>
          </a:p>
        </p:txBody>
      </p:sp>
    </p:spTree>
    <p:extLst>
      <p:ext uri="{BB962C8B-B14F-4D97-AF65-F5344CB8AC3E}">
        <p14:creationId xmlns:p14="http://schemas.microsoft.com/office/powerpoint/2010/main" val="27992537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Content with Picture 5">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176B02D-6E01-2EBF-F325-B8DA3911406C}"/>
              </a:ext>
              <a:ext uri="{C183D7F6-B498-43B3-948B-1728B52AA6E4}">
                <adec:decorative xmlns:adec="http://schemas.microsoft.com/office/drawing/2017/decorative" val="1"/>
              </a:ext>
            </a:extLst>
          </p:cNvPr>
          <p:cNvSpPr/>
          <p:nvPr/>
        </p:nvSpPr>
        <p:spPr>
          <a:xfrm>
            <a:off x="0" y="0"/>
            <a:ext cx="6721068" cy="6858000"/>
          </a:xfrm>
          <a:prstGeom prst="rect">
            <a:avLst/>
          </a:prstGeom>
          <a:ln>
            <a:noFill/>
          </a:ln>
          <a:effectLst>
            <a:outerShdw blurRad="254000" dist="50800" dir="5400000" sx="96000" sy="96000" algn="t"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7242526" y="457200"/>
            <a:ext cx="4437283" cy="1410020"/>
          </a:xfrm>
        </p:spPr>
        <p:txBody>
          <a:bodyPr vert="horz" lIns="91440" tIns="45720" rIns="91440" bIns="45720" rtlCol="0" anchor="b">
            <a:normAutofit/>
          </a:bodyPr>
          <a:lstStyle>
            <a:lvl1pPr>
              <a:defRPr lang="en-US" dirty="0"/>
            </a:lvl1pPr>
          </a:lstStyle>
          <a:p>
            <a:pPr lvl="0"/>
            <a:r>
              <a:rPr lang="en-US"/>
              <a:t>Click to edit Master title style</a:t>
            </a:r>
          </a:p>
        </p:txBody>
      </p:sp>
      <p:sp>
        <p:nvSpPr>
          <p:cNvPr id="11" name="Picture Placeholder 10">
            <a:extLst>
              <a:ext uri="{FF2B5EF4-FFF2-40B4-BE49-F238E27FC236}">
                <a16:creationId xmlns:a16="http://schemas.microsoft.com/office/drawing/2014/main" id="{7F8EA658-2652-6F81-1B04-D50C60A3F171}"/>
              </a:ext>
            </a:extLst>
          </p:cNvPr>
          <p:cNvSpPr>
            <a:spLocks noGrp="1"/>
          </p:cNvSpPr>
          <p:nvPr>
            <p:ph type="pic" sz="quarter" idx="13" hasCustomPrompt="1"/>
          </p:nvPr>
        </p:nvSpPr>
        <p:spPr>
          <a:xfrm>
            <a:off x="0" y="0"/>
            <a:ext cx="6721068" cy="6858000"/>
          </a:xfrm>
          <a:blipFill>
            <a:blip r:embed="rId2">
              <a:alphaModFix amt="70000"/>
            </a:blip>
            <a:stretch>
              <a:fillRect/>
            </a:stretch>
          </a:blipFill>
        </p:spPr>
        <p:txBody>
          <a:bodyPr/>
          <a:lstStyle>
            <a:lvl1pPr marL="0" indent="0">
              <a:buNone/>
              <a:defRPr/>
            </a:lvl1pPr>
          </a:lstStyle>
          <a:p>
            <a:r>
              <a:rPr lang="en-US"/>
              <a:t> </a:t>
            </a:r>
          </a:p>
        </p:txBody>
      </p:sp>
      <p:sp>
        <p:nvSpPr>
          <p:cNvPr id="8" name="Content Placeholder 7">
            <a:extLst>
              <a:ext uri="{FF2B5EF4-FFF2-40B4-BE49-F238E27FC236}">
                <a16:creationId xmlns:a16="http://schemas.microsoft.com/office/drawing/2014/main" id="{7FF0220E-48F8-B4D9-19DE-7B457C3C221C}"/>
              </a:ext>
            </a:extLst>
          </p:cNvPr>
          <p:cNvSpPr>
            <a:spLocks noGrp="1"/>
          </p:cNvSpPr>
          <p:nvPr>
            <p:ph sz="quarter" idx="14"/>
          </p:nvPr>
        </p:nvSpPr>
        <p:spPr>
          <a:xfrm>
            <a:off x="7242463" y="2034314"/>
            <a:ext cx="4437283" cy="42744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a:extLst>
              <a:ext uri="{FF2B5EF4-FFF2-40B4-BE49-F238E27FC236}">
                <a16:creationId xmlns:a16="http://schemas.microsoft.com/office/drawing/2014/main" id="{757C14F0-7A62-A99F-32EF-20CD6D158758}"/>
              </a:ext>
            </a:extLst>
          </p:cNvPr>
          <p:cNvSpPr>
            <a:spLocks noGrp="1"/>
          </p:cNvSpPr>
          <p:nvPr>
            <p:ph type="dt" sz="half" idx="15"/>
          </p:nvPr>
        </p:nvSpPr>
        <p:spPr>
          <a:xfrm>
            <a:off x="7242464" y="6397586"/>
            <a:ext cx="1081730" cy="365125"/>
          </a:xfrm>
        </p:spPr>
        <p:txBody>
          <a:bodyPr/>
          <a:lstStyle/>
          <a:p>
            <a:fld id="{8B57DA0F-C87F-4899-B3EC-A249D58CEB65}" type="datetime1">
              <a:rPr lang="en-US" smtClean="0"/>
              <a:t>1/8/2026</a:t>
            </a:fld>
            <a:endParaRPr lang="en-US"/>
          </a:p>
        </p:txBody>
      </p:sp>
      <p:sp>
        <p:nvSpPr>
          <p:cNvPr id="4" name="Footer Placeholder 3">
            <a:extLst>
              <a:ext uri="{FF2B5EF4-FFF2-40B4-BE49-F238E27FC236}">
                <a16:creationId xmlns:a16="http://schemas.microsoft.com/office/drawing/2014/main" id="{049D7113-6F8F-6484-6394-7073CDE0310F}"/>
              </a:ext>
            </a:extLst>
          </p:cNvPr>
          <p:cNvSpPr>
            <a:spLocks noGrp="1"/>
          </p:cNvSpPr>
          <p:nvPr>
            <p:ph type="ftr" sz="quarter" idx="16"/>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A7D98A66-183A-7844-870D-C3A684106A1A}"/>
              </a:ext>
            </a:extLst>
          </p:cNvPr>
          <p:cNvSpPr>
            <a:spLocks noGrp="1"/>
          </p:cNvSpPr>
          <p:nvPr>
            <p:ph type="sldNum" sz="quarter" idx="17"/>
          </p:nvPr>
        </p:nvSpPr>
        <p:spPr/>
        <p:txBody>
          <a:bodyPr/>
          <a:lstStyle/>
          <a:p>
            <a:fld id="{CC057153-B650-4DEB-B370-79DDCFDCE934}" type="slidenum">
              <a:rPr lang="en-US" smtClean="0"/>
              <a:pPr/>
              <a:t>‹#›</a:t>
            </a:fld>
            <a:endParaRPr lang="en-US"/>
          </a:p>
        </p:txBody>
      </p:sp>
    </p:spTree>
    <p:extLst>
      <p:ext uri="{BB962C8B-B14F-4D97-AF65-F5344CB8AC3E}">
        <p14:creationId xmlns:p14="http://schemas.microsoft.com/office/powerpoint/2010/main" val="17122698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Content with Picture 8">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61BF16A2-8C4A-C525-68AF-0E38D15F04E0}"/>
              </a:ext>
              <a:ext uri="{C183D7F6-B498-43B3-948B-1728B52AA6E4}">
                <adec:decorative xmlns:adec="http://schemas.microsoft.com/office/drawing/2017/decorative" val="1"/>
              </a:ext>
            </a:extLst>
          </p:cNvPr>
          <p:cNvSpPr/>
          <p:nvPr/>
        </p:nvSpPr>
        <p:spPr>
          <a:xfrm>
            <a:off x="0" y="0"/>
            <a:ext cx="7542724" cy="6858000"/>
          </a:xfrm>
          <a:prstGeom prst="rect">
            <a:avLst/>
          </a:prstGeom>
          <a:ln>
            <a:noFill/>
          </a:ln>
          <a:effectLst>
            <a:outerShdw blurRad="254000" dist="50800" dir="5400000" sx="96000" sy="96000" algn="t"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8064062" y="457199"/>
            <a:ext cx="3617863" cy="1860331"/>
          </a:xfrm>
        </p:spPr>
        <p:txBody>
          <a:bodyPr vert="horz" lIns="91440" tIns="45720" rIns="91440" bIns="45720" rtlCol="0" anchor="b">
            <a:normAutofit/>
          </a:bodyPr>
          <a:lstStyle>
            <a:lvl1pPr>
              <a:defRPr lang="en-US" dirty="0"/>
            </a:lvl1pPr>
          </a:lstStyle>
          <a:p>
            <a:pPr lvl="0"/>
            <a:r>
              <a:rPr lang="en-US"/>
              <a:t>Click to edit Master title style</a:t>
            </a:r>
          </a:p>
        </p:txBody>
      </p:sp>
      <p:sp>
        <p:nvSpPr>
          <p:cNvPr id="11" name="Picture Placeholder 10">
            <a:extLst>
              <a:ext uri="{FF2B5EF4-FFF2-40B4-BE49-F238E27FC236}">
                <a16:creationId xmlns:a16="http://schemas.microsoft.com/office/drawing/2014/main" id="{7F8EA658-2652-6F81-1B04-D50C60A3F171}"/>
              </a:ext>
            </a:extLst>
          </p:cNvPr>
          <p:cNvSpPr>
            <a:spLocks noGrp="1"/>
          </p:cNvSpPr>
          <p:nvPr>
            <p:ph type="pic" sz="quarter" idx="13" hasCustomPrompt="1"/>
          </p:nvPr>
        </p:nvSpPr>
        <p:spPr>
          <a:xfrm>
            <a:off x="-1" y="0"/>
            <a:ext cx="7542725" cy="6858000"/>
          </a:xfrm>
          <a:blipFill>
            <a:blip r:embed="rId2">
              <a:alphaModFix amt="70000"/>
            </a:blip>
            <a:stretch>
              <a:fillRect/>
            </a:stretch>
          </a:blipFill>
        </p:spPr>
        <p:txBody>
          <a:bodyPr/>
          <a:lstStyle>
            <a:lvl1pPr marL="0" indent="0">
              <a:buNone/>
              <a:defRPr/>
            </a:lvl1pPr>
          </a:lstStyle>
          <a:p>
            <a:r>
              <a:rPr lang="en-US"/>
              <a:t> </a:t>
            </a:r>
          </a:p>
        </p:txBody>
      </p:sp>
      <p:sp>
        <p:nvSpPr>
          <p:cNvPr id="8" name="Content Placeholder 7">
            <a:extLst>
              <a:ext uri="{FF2B5EF4-FFF2-40B4-BE49-F238E27FC236}">
                <a16:creationId xmlns:a16="http://schemas.microsoft.com/office/drawing/2014/main" id="{747AED59-1A26-9C13-8482-7857E7DEFE52}"/>
              </a:ext>
            </a:extLst>
          </p:cNvPr>
          <p:cNvSpPr>
            <a:spLocks noGrp="1"/>
          </p:cNvSpPr>
          <p:nvPr>
            <p:ph sz="quarter" idx="14"/>
          </p:nvPr>
        </p:nvSpPr>
        <p:spPr>
          <a:xfrm>
            <a:off x="8064061" y="2486370"/>
            <a:ext cx="3617863" cy="38571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305F20-8340-4F06-2EA5-4D05FFED4587}"/>
              </a:ext>
            </a:extLst>
          </p:cNvPr>
          <p:cNvSpPr>
            <a:spLocks noGrp="1"/>
          </p:cNvSpPr>
          <p:nvPr>
            <p:ph type="dt" sz="half" idx="15"/>
          </p:nvPr>
        </p:nvSpPr>
        <p:spPr>
          <a:xfrm>
            <a:off x="8064061" y="6397585"/>
            <a:ext cx="1070974" cy="365125"/>
          </a:xfrm>
        </p:spPr>
        <p:txBody>
          <a:bodyPr/>
          <a:lstStyle/>
          <a:p>
            <a:fld id="{880626D8-FAEA-4A7A-8E86-9292DD2FB9F3}" type="datetime1">
              <a:rPr lang="en-US" smtClean="0"/>
              <a:t>1/8/2026</a:t>
            </a:fld>
            <a:endParaRPr lang="en-US"/>
          </a:p>
        </p:txBody>
      </p:sp>
      <p:sp>
        <p:nvSpPr>
          <p:cNvPr id="9" name="Footer Placeholder 8">
            <a:extLst>
              <a:ext uri="{FF2B5EF4-FFF2-40B4-BE49-F238E27FC236}">
                <a16:creationId xmlns:a16="http://schemas.microsoft.com/office/drawing/2014/main" id="{B09198F5-FF38-389C-E060-120AC6301809}"/>
              </a:ext>
            </a:extLst>
          </p:cNvPr>
          <p:cNvSpPr>
            <a:spLocks noGrp="1"/>
          </p:cNvSpPr>
          <p:nvPr>
            <p:ph type="ftr" sz="quarter" idx="16"/>
          </p:nvPr>
        </p:nvSpPr>
        <p:spPr>
          <a:xfrm>
            <a:off x="9135035" y="6397586"/>
            <a:ext cx="2546891" cy="365125"/>
          </a:xfrm>
        </p:spPr>
        <p:txBody>
          <a:bodyPr/>
          <a:lstStyle/>
          <a:p>
            <a:r>
              <a:rPr lang="en-US"/>
              <a:t>Sample Footer Text</a:t>
            </a:r>
          </a:p>
        </p:txBody>
      </p:sp>
      <p:sp>
        <p:nvSpPr>
          <p:cNvPr id="10" name="Slide Number Placeholder 9">
            <a:extLst>
              <a:ext uri="{FF2B5EF4-FFF2-40B4-BE49-F238E27FC236}">
                <a16:creationId xmlns:a16="http://schemas.microsoft.com/office/drawing/2014/main" id="{4963CA08-6B63-DC1E-8CB3-C323C9040122}"/>
              </a:ext>
            </a:extLst>
          </p:cNvPr>
          <p:cNvSpPr>
            <a:spLocks noGrp="1"/>
          </p:cNvSpPr>
          <p:nvPr>
            <p:ph type="sldNum" sz="quarter" idx="17"/>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61542778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Slide 1 master">
    <p:spTree>
      <p:nvGrpSpPr>
        <p:cNvPr id="1" name=""/>
        <p:cNvGrpSpPr/>
        <p:nvPr/>
      </p:nvGrpSpPr>
      <p:grpSpPr>
        <a:xfrm>
          <a:off x="0" y="0"/>
          <a:ext cx="0" cy="0"/>
          <a:chOff x="0" y="0"/>
          <a:chExt cx="0" cy="0"/>
        </a:xfrm>
      </p:grpSpPr>
      <p:sp>
        <p:nvSpPr>
          <p:cNvPr id="2" name="Shape 0"/>
          <p:cNvSpPr/>
          <p:nvPr/>
        </p:nvSpPr>
        <p:spPr>
          <a:xfrm>
            <a:off x="0" y="0"/>
            <a:ext cx="12192000" cy="6858000"/>
          </a:xfrm>
          <a:prstGeom prst="rect">
            <a:avLst/>
          </a:prstGeom>
          <a:solidFill>
            <a:srgbClr val="CDD9D5"/>
          </a:solidFill>
          <a:ln/>
        </p:spPr>
        <p:txBody>
          <a:bodyPr/>
          <a:lstStyle/>
          <a:p>
            <a:endParaRPr lang="en-US" sz="1500"/>
          </a:p>
        </p:txBody>
      </p:sp>
      <p:sp>
        <p:nvSpPr>
          <p:cNvPr id="3" name="Shape 1"/>
          <p:cNvSpPr/>
          <p:nvPr/>
        </p:nvSpPr>
        <p:spPr>
          <a:xfrm>
            <a:off x="0" y="0"/>
            <a:ext cx="12192000" cy="6858000"/>
          </a:xfrm>
          <a:prstGeom prst="rect">
            <a:avLst/>
          </a:prstGeom>
          <a:solidFill>
            <a:srgbClr val="FBFCFE"/>
          </a:solidFill>
          <a:ln/>
        </p:spPr>
        <p:txBody>
          <a:bodyPr/>
          <a:lstStyle/>
          <a:p>
            <a:endParaRPr lang="en-US" sz="1500"/>
          </a:p>
        </p:txBody>
      </p:sp>
    </p:spTree>
    <p:extLst>
      <p:ext uri="{BB962C8B-B14F-4D97-AF65-F5344CB8AC3E}">
        <p14:creationId xmlns:p14="http://schemas.microsoft.com/office/powerpoint/2010/main" val="243399314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Slide 2 master">
    <p:spTree>
      <p:nvGrpSpPr>
        <p:cNvPr id="1" name=""/>
        <p:cNvGrpSpPr/>
        <p:nvPr/>
      </p:nvGrpSpPr>
      <p:grpSpPr>
        <a:xfrm>
          <a:off x="0" y="0"/>
          <a:ext cx="0" cy="0"/>
          <a:chOff x="0" y="0"/>
          <a:chExt cx="0" cy="0"/>
        </a:xfrm>
      </p:grpSpPr>
      <p:sp>
        <p:nvSpPr>
          <p:cNvPr id="2" name="Shape 0"/>
          <p:cNvSpPr/>
          <p:nvPr/>
        </p:nvSpPr>
        <p:spPr>
          <a:xfrm>
            <a:off x="0" y="0"/>
            <a:ext cx="12192000" cy="6858000"/>
          </a:xfrm>
          <a:prstGeom prst="rect">
            <a:avLst/>
          </a:prstGeom>
          <a:solidFill>
            <a:srgbClr val="CDD9D5"/>
          </a:solidFill>
          <a:ln/>
        </p:spPr>
      </p:sp>
      <p:sp>
        <p:nvSpPr>
          <p:cNvPr id="3" name="Shape 1"/>
          <p:cNvSpPr/>
          <p:nvPr/>
        </p:nvSpPr>
        <p:spPr>
          <a:xfrm>
            <a:off x="0" y="0"/>
            <a:ext cx="12192000" cy="6858000"/>
          </a:xfrm>
          <a:prstGeom prst="rect">
            <a:avLst/>
          </a:prstGeom>
          <a:solidFill>
            <a:srgbClr val="FBFCFE"/>
          </a:solidFill>
          <a:ln/>
        </p:spPr>
      </p:sp>
    </p:spTree>
    <p:extLst>
      <p:ext uri="{BB962C8B-B14F-4D97-AF65-F5344CB8AC3E}">
        <p14:creationId xmlns:p14="http://schemas.microsoft.com/office/powerpoint/2010/main" val="41751313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Slide 3 master">
    <p:spTree>
      <p:nvGrpSpPr>
        <p:cNvPr id="1" name=""/>
        <p:cNvGrpSpPr/>
        <p:nvPr/>
      </p:nvGrpSpPr>
      <p:grpSpPr>
        <a:xfrm>
          <a:off x="0" y="0"/>
          <a:ext cx="0" cy="0"/>
          <a:chOff x="0" y="0"/>
          <a:chExt cx="0" cy="0"/>
        </a:xfrm>
      </p:grpSpPr>
      <p:sp>
        <p:nvSpPr>
          <p:cNvPr id="2" name="Shape 0"/>
          <p:cNvSpPr/>
          <p:nvPr/>
        </p:nvSpPr>
        <p:spPr>
          <a:xfrm>
            <a:off x="0" y="0"/>
            <a:ext cx="12192000" cy="6858000"/>
          </a:xfrm>
          <a:prstGeom prst="rect">
            <a:avLst/>
          </a:prstGeom>
          <a:solidFill>
            <a:srgbClr val="CDD9D5"/>
          </a:solidFill>
          <a:ln/>
        </p:spPr>
      </p:sp>
      <p:sp>
        <p:nvSpPr>
          <p:cNvPr id="3" name="Shape 1"/>
          <p:cNvSpPr/>
          <p:nvPr/>
        </p:nvSpPr>
        <p:spPr>
          <a:xfrm>
            <a:off x="0" y="0"/>
            <a:ext cx="12192000" cy="6858000"/>
          </a:xfrm>
          <a:prstGeom prst="rect">
            <a:avLst/>
          </a:prstGeom>
          <a:solidFill>
            <a:srgbClr val="FBFCFE"/>
          </a:solidFill>
          <a:ln/>
        </p:spPr>
      </p:sp>
    </p:spTree>
    <p:extLst>
      <p:ext uri="{BB962C8B-B14F-4D97-AF65-F5344CB8AC3E}">
        <p14:creationId xmlns:p14="http://schemas.microsoft.com/office/powerpoint/2010/main" val="11377336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E3997-E359-2A14-7914-E393B96DA5F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96A74FE-3934-2CB5-96C2-9A8D0CA1881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1887328-00C6-2A54-9DB8-A98F840FC69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F427F4E-A99C-3FBF-367C-E27B8E2C8709}"/>
              </a:ext>
            </a:extLst>
          </p:cNvPr>
          <p:cNvSpPr>
            <a:spLocks noGrp="1"/>
          </p:cNvSpPr>
          <p:nvPr>
            <p:ph type="dt" sz="half" idx="10"/>
          </p:nvPr>
        </p:nvSpPr>
        <p:spPr/>
        <p:txBody>
          <a:bodyPr/>
          <a:lstStyle/>
          <a:p>
            <a:fld id="{17B746C2-E92B-47D0-8889-B3CE3B225D2E}" type="datetimeFigureOut">
              <a:rPr lang="en-US" smtClean="0"/>
              <a:t>1/8/2026</a:t>
            </a:fld>
            <a:endParaRPr lang="en-US"/>
          </a:p>
        </p:txBody>
      </p:sp>
      <p:sp>
        <p:nvSpPr>
          <p:cNvPr id="6" name="Footer Placeholder 5">
            <a:extLst>
              <a:ext uri="{FF2B5EF4-FFF2-40B4-BE49-F238E27FC236}">
                <a16:creationId xmlns:a16="http://schemas.microsoft.com/office/drawing/2014/main" id="{2564D808-7E7D-D6ED-042A-E1BDC696821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E6B9FE0-EFD8-AB71-9225-EFA7689727DD}"/>
              </a:ext>
            </a:extLst>
          </p:cNvPr>
          <p:cNvSpPr>
            <a:spLocks noGrp="1"/>
          </p:cNvSpPr>
          <p:nvPr>
            <p:ph type="sldNum" sz="quarter" idx="12"/>
          </p:nvPr>
        </p:nvSpPr>
        <p:spPr/>
        <p:txBody>
          <a:bodyPr/>
          <a:lstStyle/>
          <a:p>
            <a:fld id="{5A995F9B-9EAD-47FC-B6B2-2F3DB63F6127}" type="slidenum">
              <a:rPr lang="en-US" smtClean="0"/>
              <a:t>‹#›</a:t>
            </a:fld>
            <a:endParaRPr lang="en-US"/>
          </a:p>
        </p:txBody>
      </p:sp>
    </p:spTree>
    <p:extLst>
      <p:ext uri="{BB962C8B-B14F-4D97-AF65-F5344CB8AC3E}">
        <p14:creationId xmlns:p14="http://schemas.microsoft.com/office/powerpoint/2010/main" val="25548998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Slide 4 master">
    <p:spTree>
      <p:nvGrpSpPr>
        <p:cNvPr id="1" name=""/>
        <p:cNvGrpSpPr/>
        <p:nvPr/>
      </p:nvGrpSpPr>
      <p:grpSpPr>
        <a:xfrm>
          <a:off x="0" y="0"/>
          <a:ext cx="0" cy="0"/>
          <a:chOff x="0" y="0"/>
          <a:chExt cx="0" cy="0"/>
        </a:xfrm>
      </p:grpSpPr>
      <p:sp>
        <p:nvSpPr>
          <p:cNvPr id="2" name="Shape 0"/>
          <p:cNvSpPr/>
          <p:nvPr/>
        </p:nvSpPr>
        <p:spPr>
          <a:xfrm>
            <a:off x="0" y="0"/>
            <a:ext cx="12192000" cy="6858000"/>
          </a:xfrm>
          <a:prstGeom prst="rect">
            <a:avLst/>
          </a:prstGeom>
          <a:solidFill>
            <a:srgbClr val="CDD9D5"/>
          </a:solidFill>
          <a:ln/>
        </p:spPr>
      </p:sp>
      <p:sp>
        <p:nvSpPr>
          <p:cNvPr id="3" name="Shape 1"/>
          <p:cNvSpPr/>
          <p:nvPr/>
        </p:nvSpPr>
        <p:spPr>
          <a:xfrm>
            <a:off x="0" y="0"/>
            <a:ext cx="12192000" cy="6858000"/>
          </a:xfrm>
          <a:prstGeom prst="rect">
            <a:avLst/>
          </a:prstGeom>
          <a:solidFill>
            <a:srgbClr val="FBFCFE"/>
          </a:solidFill>
          <a:ln/>
        </p:spPr>
      </p:sp>
    </p:spTree>
    <p:extLst>
      <p:ext uri="{BB962C8B-B14F-4D97-AF65-F5344CB8AC3E}">
        <p14:creationId xmlns:p14="http://schemas.microsoft.com/office/powerpoint/2010/main" val="4030363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225586"/>
          </a:xfrm>
          <a:prstGeom prst="rect">
            <a:avLst/>
          </a:prstGeom>
        </p:spPr>
        <p:txBody>
          <a:bodyPr wrap="square" lIns="0" tIns="0" rIns="0" bIns="0">
            <a:spAutoFit/>
          </a:bodyPr>
          <a:lstStyle>
            <a:lvl1pPr>
              <a:defRPr sz="1466" b="0" i="0">
                <a:solidFill>
                  <a:schemeClr val="bg1"/>
                </a:solidFill>
                <a:latin typeface="Arial Black"/>
                <a:cs typeface="Arial Black"/>
              </a:defRPr>
            </a:lvl1pPr>
          </a:lstStyle>
          <a:p>
            <a:endParaRPr/>
          </a:p>
        </p:txBody>
      </p:sp>
      <p:sp>
        <p:nvSpPr>
          <p:cNvPr id="3" name="Holder 3"/>
          <p:cNvSpPr>
            <a:spLocks noGrp="1"/>
          </p:cNvSpPr>
          <p:nvPr>
            <p:ph type="subTitle" idx="4"/>
          </p:nvPr>
        </p:nvSpPr>
        <p:spPr>
          <a:xfrm>
            <a:off x="1828800" y="3840480"/>
            <a:ext cx="85344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1/8/2026</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17434560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1265744" y="107463"/>
            <a:ext cx="9660513" cy="225575"/>
          </a:xfrm>
        </p:spPr>
        <p:txBody>
          <a:bodyPr lIns="0" tIns="0" rIns="0" bIns="0"/>
          <a:lstStyle>
            <a:lvl1pPr>
              <a:defRPr sz="1466" b="0" i="0">
                <a:solidFill>
                  <a:schemeClr val="bg1"/>
                </a:solidFill>
                <a:latin typeface="Arial Black"/>
                <a:cs typeface="Arial Black"/>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1/8/2026</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1388491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1265744" y="107463"/>
            <a:ext cx="9660513" cy="225575"/>
          </a:xfrm>
        </p:spPr>
        <p:txBody>
          <a:bodyPr lIns="0" tIns="0" rIns="0" bIns="0"/>
          <a:lstStyle>
            <a:lvl1pPr>
              <a:defRPr sz="1466" b="0" i="0">
                <a:solidFill>
                  <a:schemeClr val="bg1"/>
                </a:solidFill>
                <a:latin typeface="Arial Black"/>
                <a:cs typeface="Arial Black"/>
              </a:defRPr>
            </a:lvl1pPr>
          </a:lstStyle>
          <a:p>
            <a:endParaRPr/>
          </a:p>
        </p:txBody>
      </p:sp>
      <p:sp>
        <p:nvSpPr>
          <p:cNvPr id="3" name="Holder 3"/>
          <p:cNvSpPr>
            <a:spLocks noGrp="1"/>
          </p:cNvSpPr>
          <p:nvPr>
            <p:ph sz="half" idx="2"/>
          </p:nvPr>
        </p:nvSpPr>
        <p:spPr>
          <a:xfrm>
            <a:off x="609600" y="1577340"/>
            <a:ext cx="530352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1/8/2026</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0556992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1265744" y="107463"/>
            <a:ext cx="9660513" cy="225575"/>
          </a:xfrm>
        </p:spPr>
        <p:txBody>
          <a:bodyPr lIns="0" tIns="0" rIns="0" bIns="0"/>
          <a:lstStyle>
            <a:lvl1pPr>
              <a:defRPr sz="1466" b="0" i="0">
                <a:solidFill>
                  <a:schemeClr val="bg1"/>
                </a:solidFill>
                <a:latin typeface="Arial Black"/>
                <a:cs typeface="Arial Black"/>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1/8/2026</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308645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1/8/2026</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037610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FACEE-ADD4-A3A2-1A1D-AB0652152F5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755309-C2F4-6486-A071-C6B202CBD87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2CF82EA-AE52-0545-EB9D-5492BFC7F37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0571A8D-664C-5857-7C1E-457F70A734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2632F0D-0E37-97E2-26BD-C7AB691B110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69DE8FB-7992-0A58-86A7-0A91CF454E0C}"/>
              </a:ext>
            </a:extLst>
          </p:cNvPr>
          <p:cNvSpPr>
            <a:spLocks noGrp="1"/>
          </p:cNvSpPr>
          <p:nvPr>
            <p:ph type="dt" sz="half" idx="10"/>
          </p:nvPr>
        </p:nvSpPr>
        <p:spPr/>
        <p:txBody>
          <a:bodyPr/>
          <a:lstStyle/>
          <a:p>
            <a:fld id="{17B746C2-E92B-47D0-8889-B3CE3B225D2E}" type="datetimeFigureOut">
              <a:rPr lang="en-US" smtClean="0"/>
              <a:t>1/8/2026</a:t>
            </a:fld>
            <a:endParaRPr lang="en-US"/>
          </a:p>
        </p:txBody>
      </p:sp>
      <p:sp>
        <p:nvSpPr>
          <p:cNvPr id="8" name="Footer Placeholder 7">
            <a:extLst>
              <a:ext uri="{FF2B5EF4-FFF2-40B4-BE49-F238E27FC236}">
                <a16:creationId xmlns:a16="http://schemas.microsoft.com/office/drawing/2014/main" id="{DD86FF9F-9547-C78B-6DC5-12DD765C9D7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5454EE3-2CF3-A87C-B612-80027960F490}"/>
              </a:ext>
            </a:extLst>
          </p:cNvPr>
          <p:cNvSpPr>
            <a:spLocks noGrp="1"/>
          </p:cNvSpPr>
          <p:nvPr>
            <p:ph type="sldNum" sz="quarter" idx="12"/>
          </p:nvPr>
        </p:nvSpPr>
        <p:spPr/>
        <p:txBody>
          <a:bodyPr/>
          <a:lstStyle/>
          <a:p>
            <a:fld id="{5A995F9B-9EAD-47FC-B6B2-2F3DB63F6127}" type="slidenum">
              <a:rPr lang="en-US" smtClean="0"/>
              <a:t>‹#›</a:t>
            </a:fld>
            <a:endParaRPr lang="en-US"/>
          </a:p>
        </p:txBody>
      </p:sp>
    </p:spTree>
    <p:extLst>
      <p:ext uri="{BB962C8B-B14F-4D97-AF65-F5344CB8AC3E}">
        <p14:creationId xmlns:p14="http://schemas.microsoft.com/office/powerpoint/2010/main" val="10664196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800868-1E36-D9BD-B09B-B8BD183361C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A328820-636F-93AE-0EF8-9694D6867639}"/>
              </a:ext>
            </a:extLst>
          </p:cNvPr>
          <p:cNvSpPr>
            <a:spLocks noGrp="1"/>
          </p:cNvSpPr>
          <p:nvPr>
            <p:ph type="dt" sz="half" idx="10"/>
          </p:nvPr>
        </p:nvSpPr>
        <p:spPr/>
        <p:txBody>
          <a:bodyPr/>
          <a:lstStyle/>
          <a:p>
            <a:fld id="{17B746C2-E92B-47D0-8889-B3CE3B225D2E}" type="datetimeFigureOut">
              <a:rPr lang="en-US" smtClean="0"/>
              <a:t>1/8/2026</a:t>
            </a:fld>
            <a:endParaRPr lang="en-US"/>
          </a:p>
        </p:txBody>
      </p:sp>
      <p:sp>
        <p:nvSpPr>
          <p:cNvPr id="4" name="Footer Placeholder 3">
            <a:extLst>
              <a:ext uri="{FF2B5EF4-FFF2-40B4-BE49-F238E27FC236}">
                <a16:creationId xmlns:a16="http://schemas.microsoft.com/office/drawing/2014/main" id="{7E5A8E4D-740B-3D51-D8FC-8ECD39BB1AD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20EF27F-94D1-3F39-5AB5-BD1F12A29C6A}"/>
              </a:ext>
            </a:extLst>
          </p:cNvPr>
          <p:cNvSpPr>
            <a:spLocks noGrp="1"/>
          </p:cNvSpPr>
          <p:nvPr>
            <p:ph type="sldNum" sz="quarter" idx="12"/>
          </p:nvPr>
        </p:nvSpPr>
        <p:spPr/>
        <p:txBody>
          <a:bodyPr/>
          <a:lstStyle/>
          <a:p>
            <a:fld id="{5A995F9B-9EAD-47FC-B6B2-2F3DB63F6127}" type="slidenum">
              <a:rPr lang="en-US" smtClean="0"/>
              <a:t>‹#›</a:t>
            </a:fld>
            <a:endParaRPr lang="en-US"/>
          </a:p>
        </p:txBody>
      </p:sp>
    </p:spTree>
    <p:extLst>
      <p:ext uri="{BB962C8B-B14F-4D97-AF65-F5344CB8AC3E}">
        <p14:creationId xmlns:p14="http://schemas.microsoft.com/office/powerpoint/2010/main" val="4279857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AB0C66-FCC4-F14C-9CB8-5DF1CAF4A2F7}"/>
              </a:ext>
            </a:extLst>
          </p:cNvPr>
          <p:cNvSpPr>
            <a:spLocks noGrp="1"/>
          </p:cNvSpPr>
          <p:nvPr>
            <p:ph type="dt" sz="half" idx="10"/>
          </p:nvPr>
        </p:nvSpPr>
        <p:spPr/>
        <p:txBody>
          <a:bodyPr/>
          <a:lstStyle/>
          <a:p>
            <a:fld id="{17B746C2-E92B-47D0-8889-B3CE3B225D2E}" type="datetimeFigureOut">
              <a:rPr lang="en-US" smtClean="0"/>
              <a:t>1/8/2026</a:t>
            </a:fld>
            <a:endParaRPr lang="en-US"/>
          </a:p>
        </p:txBody>
      </p:sp>
      <p:sp>
        <p:nvSpPr>
          <p:cNvPr id="3" name="Footer Placeholder 2">
            <a:extLst>
              <a:ext uri="{FF2B5EF4-FFF2-40B4-BE49-F238E27FC236}">
                <a16:creationId xmlns:a16="http://schemas.microsoft.com/office/drawing/2014/main" id="{ABA379EA-6A78-187B-01D9-835EABA2CB0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16F6982-A6E3-272B-038B-13AEF3C9BF8F}"/>
              </a:ext>
            </a:extLst>
          </p:cNvPr>
          <p:cNvSpPr>
            <a:spLocks noGrp="1"/>
          </p:cNvSpPr>
          <p:nvPr>
            <p:ph type="sldNum" sz="quarter" idx="12"/>
          </p:nvPr>
        </p:nvSpPr>
        <p:spPr/>
        <p:txBody>
          <a:bodyPr/>
          <a:lstStyle/>
          <a:p>
            <a:fld id="{5A995F9B-9EAD-47FC-B6B2-2F3DB63F6127}" type="slidenum">
              <a:rPr lang="en-US" smtClean="0"/>
              <a:t>‹#›</a:t>
            </a:fld>
            <a:endParaRPr lang="en-US"/>
          </a:p>
        </p:txBody>
      </p:sp>
    </p:spTree>
    <p:extLst>
      <p:ext uri="{BB962C8B-B14F-4D97-AF65-F5344CB8AC3E}">
        <p14:creationId xmlns:p14="http://schemas.microsoft.com/office/powerpoint/2010/main" val="35148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BABA8-5D04-B035-06BD-9FAF33A9DAF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230FCE3-BFA6-7EF7-A905-872A7586D9F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FF1FD63-B44D-41BE-9A65-5B29915656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8CF17B0-5E92-A9E2-D2E2-08887BD19509}"/>
              </a:ext>
            </a:extLst>
          </p:cNvPr>
          <p:cNvSpPr>
            <a:spLocks noGrp="1"/>
          </p:cNvSpPr>
          <p:nvPr>
            <p:ph type="dt" sz="half" idx="10"/>
          </p:nvPr>
        </p:nvSpPr>
        <p:spPr/>
        <p:txBody>
          <a:bodyPr/>
          <a:lstStyle/>
          <a:p>
            <a:fld id="{17B746C2-E92B-47D0-8889-B3CE3B225D2E}" type="datetimeFigureOut">
              <a:rPr lang="en-US" smtClean="0"/>
              <a:t>1/8/2026</a:t>
            </a:fld>
            <a:endParaRPr lang="en-US"/>
          </a:p>
        </p:txBody>
      </p:sp>
      <p:sp>
        <p:nvSpPr>
          <p:cNvPr id="6" name="Footer Placeholder 5">
            <a:extLst>
              <a:ext uri="{FF2B5EF4-FFF2-40B4-BE49-F238E27FC236}">
                <a16:creationId xmlns:a16="http://schemas.microsoft.com/office/drawing/2014/main" id="{EBC24E8B-F81D-EDFB-364D-33A39C0126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9DB8154-05AF-F746-11F3-C6C7B664EFDF}"/>
              </a:ext>
            </a:extLst>
          </p:cNvPr>
          <p:cNvSpPr>
            <a:spLocks noGrp="1"/>
          </p:cNvSpPr>
          <p:nvPr>
            <p:ph type="sldNum" sz="quarter" idx="12"/>
          </p:nvPr>
        </p:nvSpPr>
        <p:spPr/>
        <p:txBody>
          <a:bodyPr/>
          <a:lstStyle/>
          <a:p>
            <a:fld id="{5A995F9B-9EAD-47FC-B6B2-2F3DB63F6127}" type="slidenum">
              <a:rPr lang="en-US" smtClean="0"/>
              <a:t>‹#›</a:t>
            </a:fld>
            <a:endParaRPr lang="en-US"/>
          </a:p>
        </p:txBody>
      </p:sp>
    </p:spTree>
    <p:extLst>
      <p:ext uri="{BB962C8B-B14F-4D97-AF65-F5344CB8AC3E}">
        <p14:creationId xmlns:p14="http://schemas.microsoft.com/office/powerpoint/2010/main" val="1810854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65835-6EA6-671E-A327-7407A3D5F1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034F3C9-AE23-2488-547E-F49F843819B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2E4176E-15F5-8F94-F1FB-5E524D6BB9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42419D5-41F7-7E17-131C-16F8AC5BCA6C}"/>
              </a:ext>
            </a:extLst>
          </p:cNvPr>
          <p:cNvSpPr>
            <a:spLocks noGrp="1"/>
          </p:cNvSpPr>
          <p:nvPr>
            <p:ph type="dt" sz="half" idx="10"/>
          </p:nvPr>
        </p:nvSpPr>
        <p:spPr/>
        <p:txBody>
          <a:bodyPr/>
          <a:lstStyle/>
          <a:p>
            <a:fld id="{17B746C2-E92B-47D0-8889-B3CE3B225D2E}" type="datetimeFigureOut">
              <a:rPr lang="en-US" smtClean="0"/>
              <a:t>1/8/2026</a:t>
            </a:fld>
            <a:endParaRPr lang="en-US"/>
          </a:p>
        </p:txBody>
      </p:sp>
      <p:sp>
        <p:nvSpPr>
          <p:cNvPr id="6" name="Footer Placeholder 5">
            <a:extLst>
              <a:ext uri="{FF2B5EF4-FFF2-40B4-BE49-F238E27FC236}">
                <a16:creationId xmlns:a16="http://schemas.microsoft.com/office/drawing/2014/main" id="{8FEF8DB3-C71C-5F36-417A-5B7F01C13D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58084B0-DC6B-5769-24ED-F2F6BBCA415A}"/>
              </a:ext>
            </a:extLst>
          </p:cNvPr>
          <p:cNvSpPr>
            <a:spLocks noGrp="1"/>
          </p:cNvSpPr>
          <p:nvPr>
            <p:ph type="sldNum" sz="quarter" idx="12"/>
          </p:nvPr>
        </p:nvSpPr>
        <p:spPr/>
        <p:txBody>
          <a:bodyPr/>
          <a:lstStyle/>
          <a:p>
            <a:fld id="{5A995F9B-9EAD-47FC-B6B2-2F3DB63F6127}" type="slidenum">
              <a:rPr lang="en-US" smtClean="0"/>
              <a:t>‹#›</a:t>
            </a:fld>
            <a:endParaRPr lang="en-US"/>
          </a:p>
        </p:txBody>
      </p:sp>
    </p:spTree>
    <p:extLst>
      <p:ext uri="{BB962C8B-B14F-4D97-AF65-F5344CB8AC3E}">
        <p14:creationId xmlns:p14="http://schemas.microsoft.com/office/powerpoint/2010/main" val="30574360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theme" Target="../theme/theme3.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43.xml"/><Relationship Id="rId7" Type="http://schemas.openxmlformats.org/officeDocument/2006/relationships/image" Target="../media/image3.png"/><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theme" Target="../theme/theme4.xml"/><Relationship Id="rId5" Type="http://schemas.openxmlformats.org/officeDocument/2006/relationships/slideLayout" Target="../slideLayouts/slideLayout45.xml"/><Relationship Id="rId4"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605D28F-ABEB-F3A7-A7EE-F6CEDE2A27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57C6F1B-230F-D262-D115-D68A5C6C1E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4B6E3D-C0AB-BD4A-8E91-E11E72DDDB0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7B746C2-E92B-47D0-8889-B3CE3B225D2E}" type="datetimeFigureOut">
              <a:rPr lang="en-US" smtClean="0"/>
              <a:t>1/8/2026</a:t>
            </a:fld>
            <a:endParaRPr lang="en-US"/>
          </a:p>
        </p:txBody>
      </p:sp>
      <p:sp>
        <p:nvSpPr>
          <p:cNvPr id="5" name="Footer Placeholder 4">
            <a:extLst>
              <a:ext uri="{FF2B5EF4-FFF2-40B4-BE49-F238E27FC236}">
                <a16:creationId xmlns:a16="http://schemas.microsoft.com/office/drawing/2014/main" id="{4716286C-AEBC-0A0C-C88F-1E2059B714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3E31E54-3E35-333C-3E54-17D790DEED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A995F9B-9EAD-47FC-B6B2-2F3DB63F6127}" type="slidenum">
              <a:rPr lang="en-US" smtClean="0"/>
              <a:t>‹#›</a:t>
            </a:fld>
            <a:endParaRPr lang="en-US"/>
          </a:p>
        </p:txBody>
      </p:sp>
    </p:spTree>
    <p:extLst>
      <p:ext uri="{BB962C8B-B14F-4D97-AF65-F5344CB8AC3E}">
        <p14:creationId xmlns:p14="http://schemas.microsoft.com/office/powerpoint/2010/main" val="27133795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49F2137-A2E2-FF8A-2955-89CF8DC5CC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A33E946-427C-CE18-3554-6D4008EAB22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28E9D2-53E2-928E-E750-07096B9F3A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B08A73B-647E-4A08-9CEA-022E858520D5}" type="datetimeFigureOut">
              <a:rPr lang="en-US" smtClean="0"/>
              <a:t>1/8/2026</a:t>
            </a:fld>
            <a:endParaRPr lang="en-US"/>
          </a:p>
        </p:txBody>
      </p:sp>
      <p:sp>
        <p:nvSpPr>
          <p:cNvPr id="5" name="Footer Placeholder 4">
            <a:extLst>
              <a:ext uri="{FF2B5EF4-FFF2-40B4-BE49-F238E27FC236}">
                <a16:creationId xmlns:a16="http://schemas.microsoft.com/office/drawing/2014/main" id="{5004B926-FDC1-8DF7-DAA2-EB9543C0CF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23F9B73-C894-C951-1BC7-FD8F325AC0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FF9FB06-7BCD-441A-A387-B0FCBF5D4F5D}" type="slidenum">
              <a:rPr lang="en-US" smtClean="0"/>
              <a:t>‹#›</a:t>
            </a:fld>
            <a:endParaRPr lang="en-US"/>
          </a:p>
        </p:txBody>
      </p:sp>
    </p:spTree>
    <p:extLst>
      <p:ext uri="{BB962C8B-B14F-4D97-AF65-F5344CB8AC3E}">
        <p14:creationId xmlns:p14="http://schemas.microsoft.com/office/powerpoint/2010/main" val="32319273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8C317F6-8D83-5871-9F5C-3B6494F9F3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56C1E0F-5F3C-5BA0-4B49-6B6ED2D0016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8A89F9-9C09-5D25-EFF6-956F146117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74A464B-5D25-4BF0-8322-3ABE0C653952}" type="datetimeFigureOut">
              <a:rPr lang="en-US" smtClean="0"/>
              <a:t>1/8/2026</a:t>
            </a:fld>
            <a:endParaRPr lang="en-US"/>
          </a:p>
        </p:txBody>
      </p:sp>
      <p:sp>
        <p:nvSpPr>
          <p:cNvPr id="5" name="Footer Placeholder 4">
            <a:extLst>
              <a:ext uri="{FF2B5EF4-FFF2-40B4-BE49-F238E27FC236}">
                <a16:creationId xmlns:a16="http://schemas.microsoft.com/office/drawing/2014/main" id="{ECFB47C1-8A24-D472-E20C-9A8DF77A5C8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AD96192-8E9B-E845-0A92-5D99826938B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06B62A9-8E64-4D29-B147-3DEE7FC83BEA}" type="slidenum">
              <a:rPr lang="en-US" smtClean="0"/>
              <a:t>‹#›</a:t>
            </a:fld>
            <a:endParaRPr lang="en-US"/>
          </a:p>
        </p:txBody>
      </p:sp>
    </p:spTree>
    <p:extLst>
      <p:ext uri="{BB962C8B-B14F-4D97-AF65-F5344CB8AC3E}">
        <p14:creationId xmlns:p14="http://schemas.microsoft.com/office/powerpoint/2010/main" val="42388649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4422020" y="2517121"/>
            <a:ext cx="10957" cy="2598"/>
          </a:xfrm>
          <a:custGeom>
            <a:avLst/>
            <a:gdLst/>
            <a:ahLst/>
            <a:cxnLst/>
            <a:rect l="l" t="t" r="r" b="b"/>
            <a:pathLst>
              <a:path w="6985"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17" name="bg object 17"/>
          <p:cNvSpPr/>
          <p:nvPr/>
        </p:nvSpPr>
        <p:spPr>
          <a:xfrm>
            <a:off x="4323079" y="2552651"/>
            <a:ext cx="11953" cy="2598"/>
          </a:xfrm>
          <a:custGeom>
            <a:avLst/>
            <a:gdLst/>
            <a:ahLst/>
            <a:cxnLst/>
            <a:rect l="l" t="t" r="r" b="b"/>
            <a:pathLst>
              <a:path w="7619" h="3810">
                <a:moveTo>
                  <a:pt x="5762" y="3606"/>
                </a:moveTo>
                <a:lnTo>
                  <a:pt x="3714" y="3606"/>
                </a:lnTo>
                <a:lnTo>
                  <a:pt x="1665" y="3606"/>
                </a:lnTo>
                <a:lnTo>
                  <a:pt x="0" y="2799"/>
                </a:lnTo>
                <a:lnTo>
                  <a:pt x="0" y="807"/>
                </a:lnTo>
                <a:lnTo>
                  <a:pt x="1665"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18" name="bg object 18"/>
          <p:cNvSpPr/>
          <p:nvPr/>
        </p:nvSpPr>
        <p:spPr>
          <a:xfrm>
            <a:off x="4179549" y="2523455"/>
            <a:ext cx="10957" cy="2598"/>
          </a:xfrm>
          <a:custGeom>
            <a:avLst/>
            <a:gdLst/>
            <a:ahLst/>
            <a:cxnLst/>
            <a:rect l="l" t="t" r="r" b="b"/>
            <a:pathLst>
              <a:path w="6985"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19" name="bg object 19"/>
          <p:cNvSpPr/>
          <p:nvPr/>
        </p:nvSpPr>
        <p:spPr>
          <a:xfrm>
            <a:off x="4223975" y="2587984"/>
            <a:ext cx="13945" cy="3031"/>
          </a:xfrm>
          <a:custGeom>
            <a:avLst/>
            <a:gdLst/>
            <a:ahLst/>
            <a:cxnLst/>
            <a:rect l="l" t="t" r="r" b="b"/>
            <a:pathLst>
              <a:path w="8889" h="4445">
                <a:moveTo>
                  <a:pt x="6823" y="4258"/>
                </a:moveTo>
                <a:lnTo>
                  <a:pt x="4392" y="4258"/>
                </a:lnTo>
                <a:lnTo>
                  <a:pt x="1962" y="4258"/>
                </a:lnTo>
                <a:lnTo>
                  <a:pt x="0" y="3301"/>
                </a:lnTo>
                <a:lnTo>
                  <a:pt x="0" y="950"/>
                </a:lnTo>
                <a:lnTo>
                  <a:pt x="1962" y="0"/>
                </a:lnTo>
                <a:lnTo>
                  <a:pt x="6823" y="0"/>
                </a:lnTo>
                <a:lnTo>
                  <a:pt x="8785" y="950"/>
                </a:lnTo>
                <a:lnTo>
                  <a:pt x="8785" y="3301"/>
                </a:lnTo>
                <a:lnTo>
                  <a:pt x="6823" y="4258"/>
                </a:lnTo>
                <a:close/>
              </a:path>
            </a:pathLst>
          </a:custGeom>
          <a:solidFill>
            <a:srgbClr val="931339">
              <a:alpha val="9999"/>
            </a:srgbClr>
          </a:solidFill>
        </p:spPr>
        <p:txBody>
          <a:bodyPr wrap="square" lIns="0" tIns="0" rIns="0" bIns="0" rtlCol="0"/>
          <a:lstStyle/>
          <a:p>
            <a:endParaRPr sz="1227"/>
          </a:p>
        </p:txBody>
      </p:sp>
      <p:sp>
        <p:nvSpPr>
          <p:cNvPr id="20" name="bg object 20"/>
          <p:cNvSpPr/>
          <p:nvPr/>
        </p:nvSpPr>
        <p:spPr>
          <a:xfrm>
            <a:off x="4078873" y="2559361"/>
            <a:ext cx="11953" cy="2598"/>
          </a:xfrm>
          <a:custGeom>
            <a:avLst/>
            <a:gdLst/>
            <a:ahLst/>
            <a:cxnLst/>
            <a:rect l="l" t="t" r="r" b="b"/>
            <a:pathLst>
              <a:path w="7619" h="3810">
                <a:moveTo>
                  <a:pt x="5762" y="3606"/>
                </a:moveTo>
                <a:lnTo>
                  <a:pt x="3714" y="3606"/>
                </a:lnTo>
                <a:lnTo>
                  <a:pt x="1653" y="3606"/>
                </a:lnTo>
                <a:lnTo>
                  <a:pt x="0" y="2799"/>
                </a:lnTo>
                <a:lnTo>
                  <a:pt x="0" y="807"/>
                </a:lnTo>
                <a:lnTo>
                  <a:pt x="1653"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21" name="bg object 21"/>
          <p:cNvSpPr/>
          <p:nvPr/>
        </p:nvSpPr>
        <p:spPr>
          <a:xfrm>
            <a:off x="3942496" y="2528679"/>
            <a:ext cx="10957" cy="2598"/>
          </a:xfrm>
          <a:custGeom>
            <a:avLst/>
            <a:gdLst/>
            <a:ahLst/>
            <a:cxnLst/>
            <a:rect l="l" t="t" r="r" b="b"/>
            <a:pathLst>
              <a:path w="6985"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22" name="bg object 22"/>
          <p:cNvSpPr/>
          <p:nvPr/>
        </p:nvSpPr>
        <p:spPr>
          <a:xfrm>
            <a:off x="4126237" y="2623463"/>
            <a:ext cx="13945" cy="3031"/>
          </a:xfrm>
          <a:custGeom>
            <a:avLst/>
            <a:gdLst/>
            <a:ahLst/>
            <a:cxnLst/>
            <a:rect l="l" t="t" r="r" b="b"/>
            <a:pathLst>
              <a:path w="8889"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23" name="bg object 23"/>
          <p:cNvSpPr/>
          <p:nvPr/>
        </p:nvSpPr>
        <p:spPr>
          <a:xfrm>
            <a:off x="3978237" y="2595038"/>
            <a:ext cx="13945" cy="3031"/>
          </a:xfrm>
          <a:custGeom>
            <a:avLst/>
            <a:gdLst/>
            <a:ahLst/>
            <a:cxnLst/>
            <a:rect l="l" t="t" r="r" b="b"/>
            <a:pathLst>
              <a:path w="8889"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24" name="bg object 24"/>
          <p:cNvSpPr/>
          <p:nvPr/>
        </p:nvSpPr>
        <p:spPr>
          <a:xfrm>
            <a:off x="3839889" y="2564967"/>
            <a:ext cx="11953" cy="2598"/>
          </a:xfrm>
          <a:custGeom>
            <a:avLst/>
            <a:gdLst/>
            <a:ahLst/>
            <a:cxnLst/>
            <a:rect l="l" t="t" r="r" b="b"/>
            <a:pathLst>
              <a:path w="7619" h="3810">
                <a:moveTo>
                  <a:pt x="5774" y="3606"/>
                </a:moveTo>
                <a:lnTo>
                  <a:pt x="3714" y="3606"/>
                </a:lnTo>
                <a:lnTo>
                  <a:pt x="1665" y="3606"/>
                </a:lnTo>
                <a:lnTo>
                  <a:pt x="0" y="2799"/>
                </a:lnTo>
                <a:lnTo>
                  <a:pt x="0" y="807"/>
                </a:lnTo>
                <a:lnTo>
                  <a:pt x="1665" y="0"/>
                </a:lnTo>
                <a:lnTo>
                  <a:pt x="5774" y="0"/>
                </a:lnTo>
                <a:lnTo>
                  <a:pt x="7428" y="807"/>
                </a:lnTo>
                <a:lnTo>
                  <a:pt x="7428" y="2799"/>
                </a:lnTo>
                <a:lnTo>
                  <a:pt x="5774" y="3606"/>
                </a:lnTo>
                <a:close/>
              </a:path>
            </a:pathLst>
          </a:custGeom>
          <a:solidFill>
            <a:srgbClr val="931339">
              <a:alpha val="9999"/>
            </a:srgbClr>
          </a:solidFill>
        </p:spPr>
        <p:txBody>
          <a:bodyPr wrap="square" lIns="0" tIns="0" rIns="0" bIns="0" rtlCol="0"/>
          <a:lstStyle/>
          <a:p>
            <a:endParaRPr sz="1227"/>
          </a:p>
        </p:txBody>
      </p:sp>
      <p:sp>
        <p:nvSpPr>
          <p:cNvPr id="25" name="bg object 25"/>
          <p:cNvSpPr/>
          <p:nvPr/>
        </p:nvSpPr>
        <p:spPr>
          <a:xfrm>
            <a:off x="3710112" y="2533038"/>
            <a:ext cx="10957" cy="2598"/>
          </a:xfrm>
          <a:custGeom>
            <a:avLst/>
            <a:gdLst/>
            <a:ahLst/>
            <a:cxnLst/>
            <a:rect l="l" t="t" r="r" b="b"/>
            <a:pathLst>
              <a:path w="6985"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26" name="bg object 26"/>
          <p:cNvSpPr/>
          <p:nvPr/>
        </p:nvSpPr>
        <p:spPr>
          <a:xfrm>
            <a:off x="9120421" y="2502262"/>
            <a:ext cx="9961" cy="2165"/>
          </a:xfrm>
          <a:custGeom>
            <a:avLst/>
            <a:gdLst/>
            <a:ahLst/>
            <a:cxnLst/>
            <a:rect l="l" t="t" r="r" b="b"/>
            <a:pathLst>
              <a:path w="6350" h="3175">
                <a:moveTo>
                  <a:pt x="4726" y="2948"/>
                </a:moveTo>
                <a:lnTo>
                  <a:pt x="3047" y="2948"/>
                </a:lnTo>
                <a:lnTo>
                  <a:pt x="1369" y="2948"/>
                </a:lnTo>
                <a:lnTo>
                  <a:pt x="0" y="2290"/>
                </a:lnTo>
                <a:lnTo>
                  <a:pt x="0" y="657"/>
                </a:lnTo>
                <a:lnTo>
                  <a:pt x="1369" y="0"/>
                </a:lnTo>
                <a:lnTo>
                  <a:pt x="4726" y="0"/>
                </a:lnTo>
                <a:lnTo>
                  <a:pt x="6095" y="657"/>
                </a:lnTo>
                <a:lnTo>
                  <a:pt x="6095" y="2290"/>
                </a:lnTo>
                <a:lnTo>
                  <a:pt x="4726" y="2948"/>
                </a:lnTo>
                <a:close/>
              </a:path>
            </a:pathLst>
          </a:custGeom>
          <a:solidFill>
            <a:srgbClr val="931339">
              <a:alpha val="9999"/>
            </a:srgbClr>
          </a:solidFill>
        </p:spPr>
        <p:txBody>
          <a:bodyPr wrap="square" lIns="0" tIns="0" rIns="0" bIns="0" rtlCol="0"/>
          <a:lstStyle/>
          <a:p>
            <a:endParaRPr sz="1227"/>
          </a:p>
        </p:txBody>
      </p:sp>
      <p:sp>
        <p:nvSpPr>
          <p:cNvPr id="27" name="bg object 27"/>
          <p:cNvSpPr/>
          <p:nvPr/>
        </p:nvSpPr>
        <p:spPr>
          <a:xfrm>
            <a:off x="4027688" y="2658656"/>
            <a:ext cx="15938" cy="3464"/>
          </a:xfrm>
          <a:custGeom>
            <a:avLst/>
            <a:gdLst/>
            <a:ahLst/>
            <a:cxnLst/>
            <a:rect l="l" t="t" r="r" b="b"/>
            <a:pathLst>
              <a:path w="10160"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28" name="bg object 28"/>
          <p:cNvSpPr/>
          <p:nvPr/>
        </p:nvSpPr>
        <p:spPr>
          <a:xfrm>
            <a:off x="3878080" y="2630606"/>
            <a:ext cx="15938" cy="3464"/>
          </a:xfrm>
          <a:custGeom>
            <a:avLst/>
            <a:gdLst/>
            <a:ahLst/>
            <a:cxnLst/>
            <a:rect l="l" t="t" r="r" b="b"/>
            <a:pathLst>
              <a:path w="10160"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29" name="bg object 29"/>
          <p:cNvSpPr/>
          <p:nvPr/>
        </p:nvSpPr>
        <p:spPr>
          <a:xfrm>
            <a:off x="3737533" y="2600996"/>
            <a:ext cx="13945" cy="3031"/>
          </a:xfrm>
          <a:custGeom>
            <a:avLst/>
            <a:gdLst/>
            <a:ahLst/>
            <a:cxnLst/>
            <a:rect l="l" t="t" r="r" b="b"/>
            <a:pathLst>
              <a:path w="8889"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30" name="bg object 30"/>
          <p:cNvSpPr/>
          <p:nvPr/>
        </p:nvSpPr>
        <p:spPr>
          <a:xfrm>
            <a:off x="3605456" y="2569696"/>
            <a:ext cx="11953" cy="2598"/>
          </a:xfrm>
          <a:custGeom>
            <a:avLst/>
            <a:gdLst/>
            <a:ahLst/>
            <a:cxnLst/>
            <a:rect l="l" t="t" r="r" b="b"/>
            <a:pathLst>
              <a:path w="7619" h="3810">
                <a:moveTo>
                  <a:pt x="5762" y="3606"/>
                </a:moveTo>
                <a:lnTo>
                  <a:pt x="3714" y="3606"/>
                </a:lnTo>
                <a:lnTo>
                  <a:pt x="1653" y="3606"/>
                </a:lnTo>
                <a:lnTo>
                  <a:pt x="0" y="2799"/>
                </a:lnTo>
                <a:lnTo>
                  <a:pt x="0" y="807"/>
                </a:lnTo>
                <a:lnTo>
                  <a:pt x="1653"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31" name="bg object 31"/>
          <p:cNvSpPr/>
          <p:nvPr/>
        </p:nvSpPr>
        <p:spPr>
          <a:xfrm>
            <a:off x="3481762" y="2536711"/>
            <a:ext cx="10957" cy="2598"/>
          </a:xfrm>
          <a:custGeom>
            <a:avLst/>
            <a:gdLst/>
            <a:ahLst/>
            <a:cxnLst/>
            <a:rect l="l" t="t" r="r" b="b"/>
            <a:pathLst>
              <a:path w="6985"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32" name="bg object 32"/>
          <p:cNvSpPr/>
          <p:nvPr/>
        </p:nvSpPr>
        <p:spPr>
          <a:xfrm>
            <a:off x="3367415" y="2502262"/>
            <a:ext cx="9961" cy="2165"/>
          </a:xfrm>
          <a:custGeom>
            <a:avLst/>
            <a:gdLst/>
            <a:ahLst/>
            <a:cxnLst/>
            <a:rect l="l" t="t" r="r" b="b"/>
            <a:pathLst>
              <a:path w="6350" h="3175">
                <a:moveTo>
                  <a:pt x="4726" y="2948"/>
                </a:moveTo>
                <a:lnTo>
                  <a:pt x="3047" y="2948"/>
                </a:lnTo>
                <a:lnTo>
                  <a:pt x="1369" y="2948"/>
                </a:lnTo>
                <a:lnTo>
                  <a:pt x="0" y="2290"/>
                </a:lnTo>
                <a:lnTo>
                  <a:pt x="0" y="657"/>
                </a:lnTo>
                <a:lnTo>
                  <a:pt x="1369" y="0"/>
                </a:lnTo>
                <a:lnTo>
                  <a:pt x="4726" y="0"/>
                </a:lnTo>
                <a:lnTo>
                  <a:pt x="6095" y="657"/>
                </a:lnTo>
                <a:lnTo>
                  <a:pt x="6095" y="2290"/>
                </a:lnTo>
                <a:lnTo>
                  <a:pt x="4726" y="2948"/>
                </a:lnTo>
                <a:close/>
              </a:path>
            </a:pathLst>
          </a:custGeom>
          <a:solidFill>
            <a:srgbClr val="931339">
              <a:alpha val="9999"/>
            </a:srgbClr>
          </a:solidFill>
        </p:spPr>
        <p:txBody>
          <a:bodyPr wrap="square" lIns="0" tIns="0" rIns="0" bIns="0" rtlCol="0"/>
          <a:lstStyle/>
          <a:p>
            <a:endParaRPr sz="1227"/>
          </a:p>
        </p:txBody>
      </p:sp>
      <p:sp>
        <p:nvSpPr>
          <p:cNvPr id="33" name="bg object 33"/>
          <p:cNvSpPr/>
          <p:nvPr/>
        </p:nvSpPr>
        <p:spPr>
          <a:xfrm>
            <a:off x="3929889" y="2693910"/>
            <a:ext cx="17929" cy="3897"/>
          </a:xfrm>
          <a:custGeom>
            <a:avLst/>
            <a:gdLst/>
            <a:ahLst/>
            <a:cxnLst/>
            <a:rect l="l" t="t" r="r" b="b"/>
            <a:pathLst>
              <a:path w="11430"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34" name="bg object 34"/>
          <p:cNvSpPr/>
          <p:nvPr/>
        </p:nvSpPr>
        <p:spPr>
          <a:xfrm>
            <a:off x="3779384" y="2666311"/>
            <a:ext cx="15938" cy="3464"/>
          </a:xfrm>
          <a:custGeom>
            <a:avLst/>
            <a:gdLst/>
            <a:ahLst/>
            <a:cxnLst/>
            <a:rect l="l" t="t" r="r" b="b"/>
            <a:pathLst>
              <a:path w="10160"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35" name="bg object 35"/>
          <p:cNvSpPr/>
          <p:nvPr/>
        </p:nvSpPr>
        <p:spPr>
          <a:xfrm>
            <a:off x="3635830" y="2636889"/>
            <a:ext cx="15938" cy="3464"/>
          </a:xfrm>
          <a:custGeom>
            <a:avLst/>
            <a:gdLst/>
            <a:ahLst/>
            <a:cxnLst/>
            <a:rect l="l" t="t" r="r" b="b"/>
            <a:pathLst>
              <a:path w="10160"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36" name="bg object 36"/>
          <p:cNvSpPr/>
          <p:nvPr/>
        </p:nvSpPr>
        <p:spPr>
          <a:xfrm>
            <a:off x="3501252" y="2606072"/>
            <a:ext cx="13945" cy="3031"/>
          </a:xfrm>
          <a:custGeom>
            <a:avLst/>
            <a:gdLst/>
            <a:ahLst/>
            <a:cxnLst/>
            <a:rect l="l" t="t" r="r" b="b"/>
            <a:pathLst>
              <a:path w="8889"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37" name="bg object 37"/>
          <p:cNvSpPr/>
          <p:nvPr/>
        </p:nvSpPr>
        <p:spPr>
          <a:xfrm>
            <a:off x="3375000" y="2573721"/>
            <a:ext cx="11953" cy="2598"/>
          </a:xfrm>
          <a:custGeom>
            <a:avLst/>
            <a:gdLst/>
            <a:ahLst/>
            <a:cxnLst/>
            <a:rect l="l" t="t" r="r" b="b"/>
            <a:pathLst>
              <a:path w="7619" h="3810">
                <a:moveTo>
                  <a:pt x="5762" y="3606"/>
                </a:moveTo>
                <a:lnTo>
                  <a:pt x="3714" y="3606"/>
                </a:lnTo>
                <a:lnTo>
                  <a:pt x="1665" y="3606"/>
                </a:lnTo>
                <a:lnTo>
                  <a:pt x="0" y="2799"/>
                </a:lnTo>
                <a:lnTo>
                  <a:pt x="0" y="807"/>
                </a:lnTo>
                <a:lnTo>
                  <a:pt x="1665"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38" name="bg object 38"/>
          <p:cNvSpPr/>
          <p:nvPr/>
        </p:nvSpPr>
        <p:spPr>
          <a:xfrm>
            <a:off x="3256910" y="2539835"/>
            <a:ext cx="10957" cy="2598"/>
          </a:xfrm>
          <a:custGeom>
            <a:avLst/>
            <a:gdLst/>
            <a:ahLst/>
            <a:cxnLst/>
            <a:rect l="l" t="t" r="r" b="b"/>
            <a:pathLst>
              <a:path w="6985"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39" name="bg object 39"/>
          <p:cNvSpPr/>
          <p:nvPr/>
        </p:nvSpPr>
        <p:spPr>
          <a:xfrm>
            <a:off x="3147893" y="2504625"/>
            <a:ext cx="9961" cy="2165"/>
          </a:xfrm>
          <a:custGeom>
            <a:avLst/>
            <a:gdLst/>
            <a:ahLst/>
            <a:cxnLst/>
            <a:rect l="l" t="t" r="r" b="b"/>
            <a:pathLst>
              <a:path w="6350" h="3175">
                <a:moveTo>
                  <a:pt x="4726" y="2948"/>
                </a:moveTo>
                <a:lnTo>
                  <a:pt x="3047" y="2948"/>
                </a:lnTo>
                <a:lnTo>
                  <a:pt x="1369" y="2948"/>
                </a:lnTo>
                <a:lnTo>
                  <a:pt x="0" y="2290"/>
                </a:lnTo>
                <a:lnTo>
                  <a:pt x="0" y="657"/>
                </a:lnTo>
                <a:lnTo>
                  <a:pt x="1369" y="0"/>
                </a:lnTo>
                <a:lnTo>
                  <a:pt x="4726" y="0"/>
                </a:lnTo>
                <a:lnTo>
                  <a:pt x="6095" y="657"/>
                </a:lnTo>
                <a:lnTo>
                  <a:pt x="6095" y="2290"/>
                </a:lnTo>
                <a:lnTo>
                  <a:pt x="4726" y="2948"/>
                </a:lnTo>
                <a:close/>
              </a:path>
            </a:pathLst>
          </a:custGeom>
          <a:solidFill>
            <a:srgbClr val="931339">
              <a:alpha val="9999"/>
            </a:srgbClr>
          </a:solidFill>
        </p:spPr>
        <p:txBody>
          <a:bodyPr wrap="square" lIns="0" tIns="0" rIns="0" bIns="0" rtlCol="0"/>
          <a:lstStyle/>
          <a:p>
            <a:endParaRPr sz="1227"/>
          </a:p>
        </p:txBody>
      </p:sp>
      <p:sp>
        <p:nvSpPr>
          <p:cNvPr id="40" name="bg object 40"/>
          <p:cNvSpPr/>
          <p:nvPr/>
        </p:nvSpPr>
        <p:spPr>
          <a:xfrm>
            <a:off x="3831182" y="2728897"/>
            <a:ext cx="20918" cy="4330"/>
          </a:xfrm>
          <a:custGeom>
            <a:avLst/>
            <a:gdLst/>
            <a:ahLst/>
            <a:cxnLst/>
            <a:rect l="l" t="t" r="r" b="b"/>
            <a:pathLst>
              <a:path w="13335"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41" name="bg object 41"/>
          <p:cNvSpPr/>
          <p:nvPr/>
        </p:nvSpPr>
        <p:spPr>
          <a:xfrm>
            <a:off x="3680498" y="2701828"/>
            <a:ext cx="17929" cy="3897"/>
          </a:xfrm>
          <a:custGeom>
            <a:avLst/>
            <a:gdLst/>
            <a:ahLst/>
            <a:cxnLst/>
            <a:rect l="l" t="t" r="r" b="b"/>
            <a:pathLst>
              <a:path w="11430"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42" name="bg object 42"/>
          <p:cNvSpPr/>
          <p:nvPr/>
        </p:nvSpPr>
        <p:spPr>
          <a:xfrm>
            <a:off x="3535221" y="2672783"/>
            <a:ext cx="17929" cy="3897"/>
          </a:xfrm>
          <a:custGeom>
            <a:avLst/>
            <a:gdLst/>
            <a:ahLst/>
            <a:cxnLst/>
            <a:rect l="l" t="t" r="r" b="b"/>
            <a:pathLst>
              <a:path w="11430"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43" name="bg object 43"/>
          <p:cNvSpPr/>
          <p:nvPr/>
        </p:nvSpPr>
        <p:spPr>
          <a:xfrm>
            <a:off x="3397881" y="2642287"/>
            <a:ext cx="15938" cy="3464"/>
          </a:xfrm>
          <a:custGeom>
            <a:avLst/>
            <a:gdLst/>
            <a:ahLst/>
            <a:cxnLst/>
            <a:rect l="l" t="t" r="r" b="b"/>
            <a:pathLst>
              <a:path w="10160"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44" name="bg object 44"/>
          <p:cNvSpPr/>
          <p:nvPr/>
        </p:nvSpPr>
        <p:spPr>
          <a:xfrm>
            <a:off x="3268879" y="2610428"/>
            <a:ext cx="13945" cy="3031"/>
          </a:xfrm>
          <a:custGeom>
            <a:avLst/>
            <a:gdLst/>
            <a:ahLst/>
            <a:cxnLst/>
            <a:rect l="l" t="t" r="r" b="b"/>
            <a:pathLst>
              <a:path w="8889"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45" name="bg object 45"/>
          <p:cNvSpPr/>
          <p:nvPr/>
        </p:nvSpPr>
        <p:spPr>
          <a:xfrm>
            <a:off x="3148021" y="2577173"/>
            <a:ext cx="11953" cy="2598"/>
          </a:xfrm>
          <a:custGeom>
            <a:avLst/>
            <a:gdLst/>
            <a:ahLst/>
            <a:cxnLst/>
            <a:rect l="l" t="t" r="r" b="b"/>
            <a:pathLst>
              <a:path w="7619" h="3810">
                <a:moveTo>
                  <a:pt x="5762" y="3606"/>
                </a:moveTo>
                <a:lnTo>
                  <a:pt x="3714" y="3606"/>
                </a:lnTo>
                <a:lnTo>
                  <a:pt x="1665" y="3606"/>
                </a:lnTo>
                <a:lnTo>
                  <a:pt x="0" y="2799"/>
                </a:lnTo>
                <a:lnTo>
                  <a:pt x="0" y="807"/>
                </a:lnTo>
                <a:lnTo>
                  <a:pt x="1665"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46" name="bg object 46"/>
          <p:cNvSpPr/>
          <p:nvPr/>
        </p:nvSpPr>
        <p:spPr>
          <a:xfrm>
            <a:off x="3035105" y="2542511"/>
            <a:ext cx="10957" cy="2598"/>
          </a:xfrm>
          <a:custGeom>
            <a:avLst/>
            <a:gdLst/>
            <a:ahLst/>
            <a:cxnLst/>
            <a:rect l="l" t="t" r="r" b="b"/>
            <a:pathLst>
              <a:path w="6985"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47" name="bg object 47"/>
          <p:cNvSpPr/>
          <p:nvPr/>
        </p:nvSpPr>
        <p:spPr>
          <a:xfrm>
            <a:off x="2930461" y="2506535"/>
            <a:ext cx="10957" cy="2598"/>
          </a:xfrm>
          <a:custGeom>
            <a:avLst/>
            <a:gdLst/>
            <a:ahLst/>
            <a:cxnLst/>
            <a:rect l="l" t="t" r="r" b="b"/>
            <a:pathLst>
              <a:path w="6985"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48" name="bg object 48"/>
          <p:cNvSpPr/>
          <p:nvPr/>
        </p:nvSpPr>
        <p:spPr>
          <a:xfrm>
            <a:off x="3733706" y="2764066"/>
            <a:ext cx="21914" cy="4763"/>
          </a:xfrm>
          <a:custGeom>
            <a:avLst/>
            <a:gdLst/>
            <a:ahLst/>
            <a:cxnLst/>
            <a:rect l="l" t="t" r="r" b="b"/>
            <a:pathLst>
              <a:path w="13969"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49" name="bg object 49"/>
          <p:cNvSpPr/>
          <p:nvPr/>
        </p:nvSpPr>
        <p:spPr>
          <a:xfrm>
            <a:off x="3580809" y="2737057"/>
            <a:ext cx="20918" cy="4330"/>
          </a:xfrm>
          <a:custGeom>
            <a:avLst/>
            <a:gdLst/>
            <a:ahLst/>
            <a:cxnLst/>
            <a:rect l="l" t="t" r="r" b="b"/>
            <a:pathLst>
              <a:path w="13335"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50" name="bg object 50"/>
          <p:cNvSpPr/>
          <p:nvPr/>
        </p:nvSpPr>
        <p:spPr>
          <a:xfrm>
            <a:off x="3433993" y="2708356"/>
            <a:ext cx="20918" cy="4330"/>
          </a:xfrm>
          <a:custGeom>
            <a:avLst/>
            <a:gdLst/>
            <a:ahLst/>
            <a:cxnLst/>
            <a:rect l="l" t="t" r="r" b="b"/>
            <a:pathLst>
              <a:path w="13335"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51" name="bg object 51"/>
          <p:cNvSpPr/>
          <p:nvPr/>
        </p:nvSpPr>
        <p:spPr>
          <a:xfrm>
            <a:off x="3295756" y="2678485"/>
            <a:ext cx="17929" cy="3897"/>
          </a:xfrm>
          <a:custGeom>
            <a:avLst/>
            <a:gdLst/>
            <a:ahLst/>
            <a:cxnLst/>
            <a:rect l="l" t="t" r="r" b="b"/>
            <a:pathLst>
              <a:path w="11430"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52" name="bg object 52"/>
          <p:cNvSpPr/>
          <p:nvPr/>
        </p:nvSpPr>
        <p:spPr>
          <a:xfrm>
            <a:off x="3163757" y="2646959"/>
            <a:ext cx="15938" cy="3464"/>
          </a:xfrm>
          <a:custGeom>
            <a:avLst/>
            <a:gdLst/>
            <a:ahLst/>
            <a:cxnLst/>
            <a:rect l="l" t="t" r="r" b="b"/>
            <a:pathLst>
              <a:path w="10160"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53" name="bg object 53"/>
          <p:cNvSpPr/>
          <p:nvPr/>
        </p:nvSpPr>
        <p:spPr>
          <a:xfrm>
            <a:off x="3039949" y="2614195"/>
            <a:ext cx="13945" cy="3031"/>
          </a:xfrm>
          <a:custGeom>
            <a:avLst/>
            <a:gdLst/>
            <a:ahLst/>
            <a:cxnLst/>
            <a:rect l="l" t="t" r="r" b="b"/>
            <a:pathLst>
              <a:path w="8889"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54" name="bg object 54"/>
          <p:cNvSpPr/>
          <p:nvPr/>
        </p:nvSpPr>
        <p:spPr>
          <a:xfrm>
            <a:off x="2924102" y="2580156"/>
            <a:ext cx="11953" cy="2598"/>
          </a:xfrm>
          <a:custGeom>
            <a:avLst/>
            <a:gdLst/>
            <a:ahLst/>
            <a:cxnLst/>
            <a:rect l="l" t="t" r="r" b="b"/>
            <a:pathLst>
              <a:path w="7619" h="3810">
                <a:moveTo>
                  <a:pt x="5762" y="3606"/>
                </a:moveTo>
                <a:lnTo>
                  <a:pt x="3714" y="3606"/>
                </a:lnTo>
                <a:lnTo>
                  <a:pt x="1665" y="3606"/>
                </a:lnTo>
                <a:lnTo>
                  <a:pt x="0" y="2799"/>
                </a:lnTo>
                <a:lnTo>
                  <a:pt x="0" y="807"/>
                </a:lnTo>
                <a:lnTo>
                  <a:pt x="1665"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55" name="bg object 55"/>
          <p:cNvSpPr/>
          <p:nvPr/>
        </p:nvSpPr>
        <p:spPr>
          <a:xfrm>
            <a:off x="2815965" y="2544823"/>
            <a:ext cx="10957" cy="2598"/>
          </a:xfrm>
          <a:custGeom>
            <a:avLst/>
            <a:gdLst/>
            <a:ahLst/>
            <a:cxnLst/>
            <a:rect l="l" t="t" r="r" b="b"/>
            <a:pathLst>
              <a:path w="6985"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56" name="bg object 56"/>
          <p:cNvSpPr/>
          <p:nvPr/>
        </p:nvSpPr>
        <p:spPr>
          <a:xfrm>
            <a:off x="2715825" y="2508281"/>
            <a:ext cx="10957" cy="2598"/>
          </a:xfrm>
          <a:custGeom>
            <a:avLst/>
            <a:gdLst/>
            <a:ahLst/>
            <a:cxnLst/>
            <a:rect l="l" t="t" r="r" b="b"/>
            <a:pathLst>
              <a:path w="6985"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57" name="bg object 57"/>
          <p:cNvSpPr/>
          <p:nvPr/>
        </p:nvSpPr>
        <p:spPr>
          <a:xfrm>
            <a:off x="3635297" y="2798983"/>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58" name="bg object 58"/>
          <p:cNvSpPr/>
          <p:nvPr/>
        </p:nvSpPr>
        <p:spPr>
          <a:xfrm>
            <a:off x="3482441" y="2772450"/>
            <a:ext cx="21914" cy="4763"/>
          </a:xfrm>
          <a:custGeom>
            <a:avLst/>
            <a:gdLst/>
            <a:ahLst/>
            <a:cxnLst/>
            <a:rect l="l" t="t" r="r" b="b"/>
            <a:pathLst>
              <a:path w="13969"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59" name="bg object 59"/>
          <p:cNvSpPr/>
          <p:nvPr/>
        </p:nvSpPr>
        <p:spPr>
          <a:xfrm>
            <a:off x="3334768" y="2744179"/>
            <a:ext cx="20918" cy="4330"/>
          </a:xfrm>
          <a:custGeom>
            <a:avLst/>
            <a:gdLst/>
            <a:ahLst/>
            <a:cxnLst/>
            <a:rect l="l" t="t" r="r" b="b"/>
            <a:pathLst>
              <a:path w="13335"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60" name="bg object 60"/>
          <p:cNvSpPr/>
          <p:nvPr/>
        </p:nvSpPr>
        <p:spPr>
          <a:xfrm>
            <a:off x="3193148" y="2714342"/>
            <a:ext cx="20918" cy="4330"/>
          </a:xfrm>
          <a:custGeom>
            <a:avLst/>
            <a:gdLst/>
            <a:ahLst/>
            <a:cxnLst/>
            <a:rect l="l" t="t" r="r" b="b"/>
            <a:pathLst>
              <a:path w="13335"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61" name="bg object 61"/>
          <p:cNvSpPr/>
          <p:nvPr/>
        </p:nvSpPr>
        <p:spPr>
          <a:xfrm>
            <a:off x="3060031" y="2683454"/>
            <a:ext cx="17929" cy="3897"/>
          </a:xfrm>
          <a:custGeom>
            <a:avLst/>
            <a:gdLst/>
            <a:ahLst/>
            <a:cxnLst/>
            <a:rect l="l" t="t" r="r" b="b"/>
            <a:pathLst>
              <a:path w="11430"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62" name="bg object 62"/>
          <p:cNvSpPr/>
          <p:nvPr/>
        </p:nvSpPr>
        <p:spPr>
          <a:xfrm>
            <a:off x="2933039" y="2651027"/>
            <a:ext cx="15938" cy="3464"/>
          </a:xfrm>
          <a:custGeom>
            <a:avLst/>
            <a:gdLst/>
            <a:ahLst/>
            <a:cxnLst/>
            <a:rect l="l" t="t" r="r" b="b"/>
            <a:pathLst>
              <a:path w="10160"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63" name="bg object 63"/>
          <p:cNvSpPr/>
          <p:nvPr/>
        </p:nvSpPr>
        <p:spPr>
          <a:xfrm>
            <a:off x="2814079" y="2617474"/>
            <a:ext cx="13945" cy="3031"/>
          </a:xfrm>
          <a:custGeom>
            <a:avLst/>
            <a:gdLst/>
            <a:ahLst/>
            <a:cxnLst/>
            <a:rect l="l" t="t" r="r" b="b"/>
            <a:pathLst>
              <a:path w="8889"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64" name="bg object 64"/>
          <p:cNvSpPr/>
          <p:nvPr/>
        </p:nvSpPr>
        <p:spPr>
          <a:xfrm>
            <a:off x="2702885" y="2582750"/>
            <a:ext cx="11953" cy="2598"/>
          </a:xfrm>
          <a:custGeom>
            <a:avLst/>
            <a:gdLst/>
            <a:ahLst/>
            <a:cxnLst/>
            <a:rect l="l" t="t" r="r" b="b"/>
            <a:pathLst>
              <a:path w="7619" h="3810">
                <a:moveTo>
                  <a:pt x="5762" y="3606"/>
                </a:moveTo>
                <a:lnTo>
                  <a:pt x="3714" y="3606"/>
                </a:lnTo>
                <a:lnTo>
                  <a:pt x="1665" y="3606"/>
                </a:lnTo>
                <a:lnTo>
                  <a:pt x="0" y="2799"/>
                </a:lnTo>
                <a:lnTo>
                  <a:pt x="0" y="807"/>
                </a:lnTo>
                <a:lnTo>
                  <a:pt x="1665"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65" name="bg object 65"/>
          <p:cNvSpPr/>
          <p:nvPr/>
        </p:nvSpPr>
        <p:spPr>
          <a:xfrm>
            <a:off x="2598643" y="2546720"/>
            <a:ext cx="11953" cy="2598"/>
          </a:xfrm>
          <a:custGeom>
            <a:avLst/>
            <a:gdLst/>
            <a:ahLst/>
            <a:cxnLst/>
            <a:rect l="l" t="t" r="r" b="b"/>
            <a:pathLst>
              <a:path w="7619" h="3810">
                <a:moveTo>
                  <a:pt x="5762" y="3606"/>
                </a:moveTo>
                <a:lnTo>
                  <a:pt x="3714" y="3606"/>
                </a:lnTo>
                <a:lnTo>
                  <a:pt x="1665" y="3606"/>
                </a:lnTo>
                <a:lnTo>
                  <a:pt x="0" y="2799"/>
                </a:lnTo>
                <a:lnTo>
                  <a:pt x="0" y="807"/>
                </a:lnTo>
                <a:lnTo>
                  <a:pt x="1665"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66" name="bg object 66"/>
          <p:cNvSpPr/>
          <p:nvPr/>
        </p:nvSpPr>
        <p:spPr>
          <a:xfrm>
            <a:off x="2503182" y="2509798"/>
            <a:ext cx="10957" cy="2598"/>
          </a:xfrm>
          <a:custGeom>
            <a:avLst/>
            <a:gdLst/>
            <a:ahLst/>
            <a:cxnLst/>
            <a:rect l="l" t="t" r="r" b="b"/>
            <a:pathLst>
              <a:path w="6984"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67" name="bg object 67"/>
          <p:cNvSpPr/>
          <p:nvPr/>
        </p:nvSpPr>
        <p:spPr>
          <a:xfrm>
            <a:off x="3538041" y="2834090"/>
            <a:ext cx="25898" cy="5628"/>
          </a:xfrm>
          <a:custGeom>
            <a:avLst/>
            <a:gdLst/>
            <a:ahLst/>
            <a:cxnLst/>
            <a:rect l="l" t="t" r="r" b="b"/>
            <a:pathLst>
              <a:path w="16510"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68" name="bg object 68"/>
          <p:cNvSpPr/>
          <p:nvPr/>
        </p:nvSpPr>
        <p:spPr>
          <a:xfrm>
            <a:off x="3383220" y="2807572"/>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69" name="bg object 69"/>
          <p:cNvSpPr/>
          <p:nvPr/>
        </p:nvSpPr>
        <p:spPr>
          <a:xfrm>
            <a:off x="3235360" y="2779814"/>
            <a:ext cx="21914" cy="4763"/>
          </a:xfrm>
          <a:custGeom>
            <a:avLst/>
            <a:gdLst/>
            <a:ahLst/>
            <a:cxnLst/>
            <a:rect l="l" t="t" r="r" b="b"/>
            <a:pathLst>
              <a:path w="13969"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70" name="bg object 70"/>
          <p:cNvSpPr/>
          <p:nvPr/>
        </p:nvSpPr>
        <p:spPr>
          <a:xfrm>
            <a:off x="3092135" y="2750319"/>
            <a:ext cx="21914" cy="4763"/>
          </a:xfrm>
          <a:custGeom>
            <a:avLst/>
            <a:gdLst/>
            <a:ahLst/>
            <a:cxnLst/>
            <a:rect l="l" t="t" r="r" b="b"/>
            <a:pathLst>
              <a:path w="13969"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71" name="bg object 71"/>
          <p:cNvSpPr/>
          <p:nvPr/>
        </p:nvSpPr>
        <p:spPr>
          <a:xfrm>
            <a:off x="2955955" y="2719593"/>
            <a:ext cx="20918" cy="4330"/>
          </a:xfrm>
          <a:custGeom>
            <a:avLst/>
            <a:gdLst/>
            <a:ahLst/>
            <a:cxnLst/>
            <a:rect l="l" t="t" r="r" b="b"/>
            <a:pathLst>
              <a:path w="13335"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72" name="bg object 72"/>
          <p:cNvSpPr/>
          <p:nvPr/>
        </p:nvSpPr>
        <p:spPr>
          <a:xfrm>
            <a:off x="2827662" y="2687809"/>
            <a:ext cx="17929" cy="3897"/>
          </a:xfrm>
          <a:custGeom>
            <a:avLst/>
            <a:gdLst/>
            <a:ahLst/>
            <a:cxnLst/>
            <a:rect l="l" t="t" r="r" b="b"/>
            <a:pathLst>
              <a:path w="11430"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73" name="bg object 73"/>
          <p:cNvSpPr/>
          <p:nvPr/>
        </p:nvSpPr>
        <p:spPr>
          <a:xfrm>
            <a:off x="2705357" y="2654591"/>
            <a:ext cx="15938" cy="3464"/>
          </a:xfrm>
          <a:custGeom>
            <a:avLst/>
            <a:gdLst/>
            <a:ahLst/>
            <a:cxnLst/>
            <a:rect l="l" t="t" r="r" b="b"/>
            <a:pathLst>
              <a:path w="10160"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74" name="bg object 74"/>
          <p:cNvSpPr/>
          <p:nvPr/>
        </p:nvSpPr>
        <p:spPr>
          <a:xfrm>
            <a:off x="2590923" y="2620344"/>
            <a:ext cx="13945" cy="3031"/>
          </a:xfrm>
          <a:custGeom>
            <a:avLst/>
            <a:gdLst/>
            <a:ahLst/>
            <a:cxnLst/>
            <a:rect l="l" t="t" r="r" b="b"/>
            <a:pathLst>
              <a:path w="8889"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75" name="bg object 75"/>
          <p:cNvSpPr/>
          <p:nvPr/>
        </p:nvSpPr>
        <p:spPr>
          <a:xfrm>
            <a:off x="2484057" y="2585020"/>
            <a:ext cx="11953" cy="2598"/>
          </a:xfrm>
          <a:custGeom>
            <a:avLst/>
            <a:gdLst/>
            <a:ahLst/>
            <a:cxnLst/>
            <a:rect l="l" t="t" r="r" b="b"/>
            <a:pathLst>
              <a:path w="7619" h="3810">
                <a:moveTo>
                  <a:pt x="5762" y="3606"/>
                </a:moveTo>
                <a:lnTo>
                  <a:pt x="3714" y="3606"/>
                </a:lnTo>
                <a:lnTo>
                  <a:pt x="1665" y="3606"/>
                </a:lnTo>
                <a:lnTo>
                  <a:pt x="0" y="2799"/>
                </a:lnTo>
                <a:lnTo>
                  <a:pt x="0" y="807"/>
                </a:lnTo>
                <a:lnTo>
                  <a:pt x="1665"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76" name="bg object 76"/>
          <p:cNvSpPr/>
          <p:nvPr/>
        </p:nvSpPr>
        <p:spPr>
          <a:xfrm>
            <a:off x="2383914" y="2548477"/>
            <a:ext cx="11953" cy="2598"/>
          </a:xfrm>
          <a:custGeom>
            <a:avLst/>
            <a:gdLst/>
            <a:ahLst/>
            <a:cxnLst/>
            <a:rect l="l" t="t" r="r" b="b"/>
            <a:pathLst>
              <a:path w="7619" h="3810">
                <a:moveTo>
                  <a:pt x="5762" y="3606"/>
                </a:moveTo>
                <a:lnTo>
                  <a:pt x="3714" y="3606"/>
                </a:lnTo>
                <a:lnTo>
                  <a:pt x="1665" y="3606"/>
                </a:lnTo>
                <a:lnTo>
                  <a:pt x="0" y="2799"/>
                </a:lnTo>
                <a:lnTo>
                  <a:pt x="0" y="807"/>
                </a:lnTo>
                <a:lnTo>
                  <a:pt x="1665"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77" name="bg object 77"/>
          <p:cNvSpPr/>
          <p:nvPr/>
        </p:nvSpPr>
        <p:spPr>
          <a:xfrm>
            <a:off x="2292294" y="2511124"/>
            <a:ext cx="10957" cy="2598"/>
          </a:xfrm>
          <a:custGeom>
            <a:avLst/>
            <a:gdLst/>
            <a:ahLst/>
            <a:cxnLst/>
            <a:rect l="l" t="t" r="r" b="b"/>
            <a:pathLst>
              <a:path w="6984"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78" name="bg object 78"/>
          <p:cNvSpPr/>
          <p:nvPr/>
        </p:nvSpPr>
        <p:spPr>
          <a:xfrm>
            <a:off x="10403834" y="2512290"/>
            <a:ext cx="10957" cy="2598"/>
          </a:xfrm>
          <a:custGeom>
            <a:avLst/>
            <a:gdLst/>
            <a:ahLst/>
            <a:cxnLst/>
            <a:rect l="l" t="t" r="r" b="b"/>
            <a:pathLst>
              <a:path w="6984"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79" name="bg object 79"/>
          <p:cNvSpPr/>
          <p:nvPr/>
        </p:nvSpPr>
        <p:spPr>
          <a:xfrm>
            <a:off x="10314728" y="2550023"/>
            <a:ext cx="11953" cy="2598"/>
          </a:xfrm>
          <a:custGeom>
            <a:avLst/>
            <a:gdLst/>
            <a:ahLst/>
            <a:cxnLst/>
            <a:rect l="l" t="t" r="r" b="b"/>
            <a:pathLst>
              <a:path w="7620" h="3810">
                <a:moveTo>
                  <a:pt x="5774" y="3606"/>
                </a:moveTo>
                <a:lnTo>
                  <a:pt x="3714" y="3606"/>
                </a:lnTo>
                <a:lnTo>
                  <a:pt x="1665" y="3606"/>
                </a:lnTo>
                <a:lnTo>
                  <a:pt x="0" y="2799"/>
                </a:lnTo>
                <a:lnTo>
                  <a:pt x="0" y="807"/>
                </a:lnTo>
                <a:lnTo>
                  <a:pt x="1665" y="0"/>
                </a:lnTo>
                <a:lnTo>
                  <a:pt x="5774" y="0"/>
                </a:lnTo>
                <a:lnTo>
                  <a:pt x="7428" y="807"/>
                </a:lnTo>
                <a:lnTo>
                  <a:pt x="7428" y="2799"/>
                </a:lnTo>
                <a:lnTo>
                  <a:pt x="5774" y="3606"/>
                </a:lnTo>
                <a:close/>
              </a:path>
            </a:pathLst>
          </a:custGeom>
          <a:solidFill>
            <a:srgbClr val="931339">
              <a:alpha val="9999"/>
            </a:srgbClr>
          </a:solidFill>
        </p:spPr>
        <p:txBody>
          <a:bodyPr wrap="square" lIns="0" tIns="0" rIns="0" bIns="0" rtlCol="0"/>
          <a:lstStyle/>
          <a:p>
            <a:endParaRPr sz="1227"/>
          </a:p>
        </p:txBody>
      </p:sp>
      <p:sp>
        <p:nvSpPr>
          <p:cNvPr id="80" name="bg object 80"/>
          <p:cNvSpPr/>
          <p:nvPr/>
        </p:nvSpPr>
        <p:spPr>
          <a:xfrm>
            <a:off x="3439833" y="2868945"/>
            <a:ext cx="28887" cy="6061"/>
          </a:xfrm>
          <a:custGeom>
            <a:avLst/>
            <a:gdLst/>
            <a:ahLst/>
            <a:cxnLst/>
            <a:rect l="l" t="t" r="r" b="b"/>
            <a:pathLst>
              <a:path w="18414"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81" name="bg object 81"/>
          <p:cNvSpPr/>
          <p:nvPr/>
        </p:nvSpPr>
        <p:spPr>
          <a:xfrm>
            <a:off x="3285222" y="2842871"/>
            <a:ext cx="25898" cy="5628"/>
          </a:xfrm>
          <a:custGeom>
            <a:avLst/>
            <a:gdLst/>
            <a:ahLst/>
            <a:cxnLst/>
            <a:rect l="l" t="t" r="r" b="b"/>
            <a:pathLst>
              <a:path w="16510"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82" name="bg object 82"/>
          <p:cNvSpPr/>
          <p:nvPr/>
        </p:nvSpPr>
        <p:spPr>
          <a:xfrm>
            <a:off x="3135182" y="2815161"/>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83" name="bg object 83"/>
          <p:cNvSpPr/>
          <p:nvPr/>
        </p:nvSpPr>
        <p:spPr>
          <a:xfrm>
            <a:off x="2992091" y="2786316"/>
            <a:ext cx="21914" cy="4763"/>
          </a:xfrm>
          <a:custGeom>
            <a:avLst/>
            <a:gdLst/>
            <a:ahLst/>
            <a:cxnLst/>
            <a:rect l="l" t="t" r="r" b="b"/>
            <a:pathLst>
              <a:path w="13969"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84" name="bg object 84"/>
          <p:cNvSpPr/>
          <p:nvPr/>
        </p:nvSpPr>
        <p:spPr>
          <a:xfrm>
            <a:off x="2853592" y="2755835"/>
            <a:ext cx="21914" cy="4763"/>
          </a:xfrm>
          <a:custGeom>
            <a:avLst/>
            <a:gdLst/>
            <a:ahLst/>
            <a:cxnLst/>
            <a:rect l="l" t="t" r="r" b="b"/>
            <a:pathLst>
              <a:path w="13969"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85" name="bg object 85"/>
          <p:cNvSpPr/>
          <p:nvPr/>
        </p:nvSpPr>
        <p:spPr>
          <a:xfrm>
            <a:off x="2722060" y="2724221"/>
            <a:ext cx="20918" cy="4330"/>
          </a:xfrm>
          <a:custGeom>
            <a:avLst/>
            <a:gdLst/>
            <a:ahLst/>
            <a:cxnLst/>
            <a:rect l="l" t="t" r="r" b="b"/>
            <a:pathLst>
              <a:path w="13335"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86" name="bg object 86"/>
          <p:cNvSpPr/>
          <p:nvPr/>
        </p:nvSpPr>
        <p:spPr>
          <a:xfrm>
            <a:off x="2598303" y="2691648"/>
            <a:ext cx="17929" cy="3897"/>
          </a:xfrm>
          <a:custGeom>
            <a:avLst/>
            <a:gdLst/>
            <a:ahLst/>
            <a:cxnLst/>
            <a:rect l="l" t="t" r="r" b="b"/>
            <a:pathLst>
              <a:path w="11430"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87" name="bg object 87"/>
          <p:cNvSpPr/>
          <p:nvPr/>
        </p:nvSpPr>
        <p:spPr>
          <a:xfrm>
            <a:off x="2480395" y="2657731"/>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88" name="bg object 88"/>
          <p:cNvSpPr/>
          <p:nvPr/>
        </p:nvSpPr>
        <p:spPr>
          <a:xfrm>
            <a:off x="2370189" y="2622872"/>
            <a:ext cx="13945" cy="3031"/>
          </a:xfrm>
          <a:custGeom>
            <a:avLst/>
            <a:gdLst/>
            <a:ahLst/>
            <a:cxnLst/>
            <a:rect l="l" t="t" r="r" b="b"/>
            <a:pathLst>
              <a:path w="8890"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89" name="bg object 89"/>
          <p:cNvSpPr/>
          <p:nvPr/>
        </p:nvSpPr>
        <p:spPr>
          <a:xfrm>
            <a:off x="2266286" y="2586797"/>
            <a:ext cx="13945" cy="3031"/>
          </a:xfrm>
          <a:custGeom>
            <a:avLst/>
            <a:gdLst/>
            <a:ahLst/>
            <a:cxnLst/>
            <a:rect l="l" t="t" r="r" b="b"/>
            <a:pathLst>
              <a:path w="8890"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90" name="bg object 90"/>
          <p:cNvSpPr/>
          <p:nvPr/>
        </p:nvSpPr>
        <p:spPr>
          <a:xfrm>
            <a:off x="2171016" y="2550023"/>
            <a:ext cx="11953" cy="2598"/>
          </a:xfrm>
          <a:custGeom>
            <a:avLst/>
            <a:gdLst/>
            <a:ahLst/>
            <a:cxnLst/>
            <a:rect l="l" t="t" r="r" b="b"/>
            <a:pathLst>
              <a:path w="7619" h="3810">
                <a:moveTo>
                  <a:pt x="5762" y="3606"/>
                </a:moveTo>
                <a:lnTo>
                  <a:pt x="3714" y="3606"/>
                </a:lnTo>
                <a:lnTo>
                  <a:pt x="1665" y="3606"/>
                </a:lnTo>
                <a:lnTo>
                  <a:pt x="0" y="2799"/>
                </a:lnTo>
                <a:lnTo>
                  <a:pt x="0" y="807"/>
                </a:lnTo>
                <a:lnTo>
                  <a:pt x="1665"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91" name="bg object 91"/>
          <p:cNvSpPr/>
          <p:nvPr/>
        </p:nvSpPr>
        <p:spPr>
          <a:xfrm>
            <a:off x="2082956" y="2512290"/>
            <a:ext cx="10957" cy="2598"/>
          </a:xfrm>
          <a:custGeom>
            <a:avLst/>
            <a:gdLst/>
            <a:ahLst/>
            <a:cxnLst/>
            <a:rect l="l" t="t" r="r" b="b"/>
            <a:pathLst>
              <a:path w="6984"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92" name="bg object 92"/>
          <p:cNvSpPr/>
          <p:nvPr/>
        </p:nvSpPr>
        <p:spPr>
          <a:xfrm>
            <a:off x="10611795" y="2513321"/>
            <a:ext cx="10957" cy="2598"/>
          </a:xfrm>
          <a:custGeom>
            <a:avLst/>
            <a:gdLst/>
            <a:ahLst/>
            <a:cxnLst/>
            <a:rect l="l" t="t" r="r" b="b"/>
            <a:pathLst>
              <a:path w="6984"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93" name="bg object 93"/>
          <p:cNvSpPr/>
          <p:nvPr/>
        </p:nvSpPr>
        <p:spPr>
          <a:xfrm>
            <a:off x="10525994" y="2551389"/>
            <a:ext cx="11953" cy="2598"/>
          </a:xfrm>
          <a:custGeom>
            <a:avLst/>
            <a:gdLst/>
            <a:ahLst/>
            <a:cxnLst/>
            <a:rect l="l" t="t" r="r" b="b"/>
            <a:pathLst>
              <a:path w="7620" h="3810">
                <a:moveTo>
                  <a:pt x="5762" y="3606"/>
                </a:moveTo>
                <a:lnTo>
                  <a:pt x="3714" y="3606"/>
                </a:lnTo>
                <a:lnTo>
                  <a:pt x="1653" y="3606"/>
                </a:lnTo>
                <a:lnTo>
                  <a:pt x="0" y="2799"/>
                </a:lnTo>
                <a:lnTo>
                  <a:pt x="0" y="807"/>
                </a:lnTo>
                <a:lnTo>
                  <a:pt x="1653"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94" name="bg object 94"/>
          <p:cNvSpPr/>
          <p:nvPr/>
        </p:nvSpPr>
        <p:spPr>
          <a:xfrm>
            <a:off x="10432137" y="2588565"/>
            <a:ext cx="13945" cy="3031"/>
          </a:xfrm>
          <a:custGeom>
            <a:avLst/>
            <a:gdLst/>
            <a:ahLst/>
            <a:cxnLst/>
            <a:rect l="l" t="t" r="r" b="b"/>
            <a:pathLst>
              <a:path w="8890"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95" name="bg object 95"/>
          <p:cNvSpPr/>
          <p:nvPr/>
        </p:nvSpPr>
        <p:spPr>
          <a:xfrm>
            <a:off x="10331996" y="2625107"/>
            <a:ext cx="13945" cy="3031"/>
          </a:xfrm>
          <a:custGeom>
            <a:avLst/>
            <a:gdLst/>
            <a:ahLst/>
            <a:cxnLst/>
            <a:rect l="l" t="t" r="r" b="b"/>
            <a:pathLst>
              <a:path w="8890"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96" name="bg object 96"/>
          <p:cNvSpPr/>
          <p:nvPr/>
        </p:nvSpPr>
        <p:spPr>
          <a:xfrm>
            <a:off x="3343298" y="2904115"/>
            <a:ext cx="28887" cy="6061"/>
          </a:xfrm>
          <a:custGeom>
            <a:avLst/>
            <a:gdLst/>
            <a:ahLst/>
            <a:cxnLst/>
            <a:rect l="l" t="t" r="r" b="b"/>
            <a:pathLst>
              <a:path w="18414"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97" name="bg object 97"/>
          <p:cNvSpPr/>
          <p:nvPr/>
        </p:nvSpPr>
        <p:spPr>
          <a:xfrm>
            <a:off x="3186335" y="2877905"/>
            <a:ext cx="28887" cy="6061"/>
          </a:xfrm>
          <a:custGeom>
            <a:avLst/>
            <a:gdLst/>
            <a:ahLst/>
            <a:cxnLst/>
            <a:rect l="l" t="t" r="r" b="b"/>
            <a:pathLst>
              <a:path w="18414"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98" name="bg object 98"/>
          <p:cNvSpPr/>
          <p:nvPr/>
        </p:nvSpPr>
        <p:spPr>
          <a:xfrm>
            <a:off x="3036306" y="2850671"/>
            <a:ext cx="25898" cy="5628"/>
          </a:xfrm>
          <a:custGeom>
            <a:avLst/>
            <a:gdLst/>
            <a:ahLst/>
            <a:cxnLst/>
            <a:rect l="l" t="t" r="r" b="b"/>
            <a:pathLst>
              <a:path w="16510"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99" name="bg object 99"/>
          <p:cNvSpPr/>
          <p:nvPr/>
        </p:nvSpPr>
        <p:spPr>
          <a:xfrm>
            <a:off x="2890848" y="2821898"/>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100" name="bg object 100"/>
          <p:cNvSpPr/>
          <p:nvPr/>
        </p:nvSpPr>
        <p:spPr>
          <a:xfrm>
            <a:off x="2750715" y="2791749"/>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101" name="bg object 101"/>
          <p:cNvSpPr/>
          <p:nvPr/>
        </p:nvSpPr>
        <p:spPr>
          <a:xfrm>
            <a:off x="2618285" y="2760725"/>
            <a:ext cx="21914" cy="4763"/>
          </a:xfrm>
          <a:custGeom>
            <a:avLst/>
            <a:gdLst/>
            <a:ahLst/>
            <a:cxnLst/>
            <a:rect l="l" t="t" r="r" b="b"/>
            <a:pathLst>
              <a:path w="13969"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102" name="bg object 102"/>
          <p:cNvSpPr/>
          <p:nvPr/>
        </p:nvSpPr>
        <p:spPr>
          <a:xfrm>
            <a:off x="2491141" y="2728323"/>
            <a:ext cx="20918" cy="4330"/>
          </a:xfrm>
          <a:custGeom>
            <a:avLst/>
            <a:gdLst/>
            <a:ahLst/>
            <a:cxnLst/>
            <a:rect l="l" t="t" r="r" b="b"/>
            <a:pathLst>
              <a:path w="13334"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103" name="bg object 103"/>
          <p:cNvSpPr/>
          <p:nvPr/>
        </p:nvSpPr>
        <p:spPr>
          <a:xfrm>
            <a:off x="2371657" y="2695047"/>
            <a:ext cx="17929" cy="3897"/>
          </a:xfrm>
          <a:custGeom>
            <a:avLst/>
            <a:gdLst/>
            <a:ahLst/>
            <a:cxnLst/>
            <a:rect l="l" t="t" r="r" b="b"/>
            <a:pathLst>
              <a:path w="11430"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104" name="bg object 104"/>
          <p:cNvSpPr/>
          <p:nvPr/>
        </p:nvSpPr>
        <p:spPr>
          <a:xfrm>
            <a:off x="2257872" y="2660509"/>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105" name="bg object 105"/>
          <p:cNvSpPr/>
          <p:nvPr/>
        </p:nvSpPr>
        <p:spPr>
          <a:xfrm>
            <a:off x="2151620" y="2625107"/>
            <a:ext cx="13945" cy="3031"/>
          </a:xfrm>
          <a:custGeom>
            <a:avLst/>
            <a:gdLst/>
            <a:ahLst/>
            <a:cxnLst/>
            <a:rect l="l" t="t" r="r" b="b"/>
            <a:pathLst>
              <a:path w="8890"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106" name="bg object 106"/>
          <p:cNvSpPr/>
          <p:nvPr/>
        </p:nvSpPr>
        <p:spPr>
          <a:xfrm>
            <a:off x="2051476" y="2588565"/>
            <a:ext cx="13945" cy="3031"/>
          </a:xfrm>
          <a:custGeom>
            <a:avLst/>
            <a:gdLst/>
            <a:ahLst/>
            <a:cxnLst/>
            <a:rect l="l" t="t" r="r" b="b"/>
            <a:pathLst>
              <a:path w="8890"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107" name="bg object 107"/>
          <p:cNvSpPr/>
          <p:nvPr/>
        </p:nvSpPr>
        <p:spPr>
          <a:xfrm>
            <a:off x="1959750" y="2551389"/>
            <a:ext cx="11953" cy="2598"/>
          </a:xfrm>
          <a:custGeom>
            <a:avLst/>
            <a:gdLst/>
            <a:ahLst/>
            <a:cxnLst/>
            <a:rect l="l" t="t" r="r" b="b"/>
            <a:pathLst>
              <a:path w="7619" h="3810">
                <a:moveTo>
                  <a:pt x="5762" y="3606"/>
                </a:moveTo>
                <a:lnTo>
                  <a:pt x="3714" y="3606"/>
                </a:lnTo>
                <a:lnTo>
                  <a:pt x="1665" y="3606"/>
                </a:lnTo>
                <a:lnTo>
                  <a:pt x="0" y="2799"/>
                </a:lnTo>
                <a:lnTo>
                  <a:pt x="0" y="807"/>
                </a:lnTo>
                <a:lnTo>
                  <a:pt x="1665"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108" name="bg object 108"/>
          <p:cNvSpPr/>
          <p:nvPr/>
        </p:nvSpPr>
        <p:spPr>
          <a:xfrm>
            <a:off x="1874995" y="2513321"/>
            <a:ext cx="10957" cy="2598"/>
          </a:xfrm>
          <a:custGeom>
            <a:avLst/>
            <a:gdLst/>
            <a:ahLst/>
            <a:cxnLst/>
            <a:rect l="l" t="t" r="r" b="b"/>
            <a:pathLst>
              <a:path w="6984"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109" name="bg object 109"/>
          <p:cNvSpPr/>
          <p:nvPr/>
        </p:nvSpPr>
        <p:spPr>
          <a:xfrm>
            <a:off x="10818528" y="2514236"/>
            <a:ext cx="10957" cy="2598"/>
          </a:xfrm>
          <a:custGeom>
            <a:avLst/>
            <a:gdLst/>
            <a:ahLst/>
            <a:cxnLst/>
            <a:rect l="l" t="t" r="r" b="b"/>
            <a:pathLst>
              <a:path w="6984"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110" name="bg object 110"/>
          <p:cNvSpPr/>
          <p:nvPr/>
        </p:nvSpPr>
        <p:spPr>
          <a:xfrm>
            <a:off x="10735806" y="2552603"/>
            <a:ext cx="11953" cy="2598"/>
          </a:xfrm>
          <a:custGeom>
            <a:avLst/>
            <a:gdLst/>
            <a:ahLst/>
            <a:cxnLst/>
            <a:rect l="l" t="t" r="r" b="b"/>
            <a:pathLst>
              <a:path w="7620" h="3810">
                <a:moveTo>
                  <a:pt x="5762" y="3606"/>
                </a:moveTo>
                <a:lnTo>
                  <a:pt x="3714" y="3606"/>
                </a:lnTo>
                <a:lnTo>
                  <a:pt x="1653" y="3606"/>
                </a:lnTo>
                <a:lnTo>
                  <a:pt x="0" y="2799"/>
                </a:lnTo>
                <a:lnTo>
                  <a:pt x="0" y="807"/>
                </a:lnTo>
                <a:lnTo>
                  <a:pt x="1653"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111" name="bg object 111"/>
          <p:cNvSpPr/>
          <p:nvPr/>
        </p:nvSpPr>
        <p:spPr>
          <a:xfrm>
            <a:off x="10645252" y="2590134"/>
            <a:ext cx="13945" cy="3031"/>
          </a:xfrm>
          <a:custGeom>
            <a:avLst/>
            <a:gdLst/>
            <a:ahLst/>
            <a:cxnLst/>
            <a:rect l="l" t="t" r="r" b="b"/>
            <a:pathLst>
              <a:path w="8890"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112" name="bg object 112"/>
          <p:cNvSpPr/>
          <p:nvPr/>
        </p:nvSpPr>
        <p:spPr>
          <a:xfrm>
            <a:off x="10547556" y="2626869"/>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113" name="bg object 113"/>
          <p:cNvSpPr/>
          <p:nvPr/>
        </p:nvSpPr>
        <p:spPr>
          <a:xfrm>
            <a:off x="10443940" y="2662981"/>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114" name="bg object 114"/>
          <p:cNvSpPr/>
          <p:nvPr/>
        </p:nvSpPr>
        <p:spPr>
          <a:xfrm>
            <a:off x="10332985" y="2698071"/>
            <a:ext cx="17929" cy="3897"/>
          </a:xfrm>
          <a:custGeom>
            <a:avLst/>
            <a:gdLst/>
            <a:ahLst/>
            <a:cxnLst/>
            <a:rect l="l" t="t" r="r" b="b"/>
            <a:pathLst>
              <a:path w="11429"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115" name="bg object 115"/>
          <p:cNvSpPr/>
          <p:nvPr/>
        </p:nvSpPr>
        <p:spPr>
          <a:xfrm>
            <a:off x="3245770" y="2939045"/>
            <a:ext cx="30878" cy="6494"/>
          </a:xfrm>
          <a:custGeom>
            <a:avLst/>
            <a:gdLst/>
            <a:ahLst/>
            <a:cxnLst/>
            <a:rect l="l" t="t" r="r" b="b"/>
            <a:pathLst>
              <a:path w="19685" h="9525">
                <a:moveTo>
                  <a:pt x="15227" y="9503"/>
                </a:moveTo>
                <a:lnTo>
                  <a:pt x="9810" y="9503"/>
                </a:lnTo>
                <a:lnTo>
                  <a:pt x="4392" y="9503"/>
                </a:lnTo>
                <a:lnTo>
                  <a:pt x="0" y="7374"/>
                </a:lnTo>
                <a:lnTo>
                  <a:pt x="0" y="2123"/>
                </a:lnTo>
                <a:lnTo>
                  <a:pt x="4392" y="0"/>
                </a:lnTo>
                <a:lnTo>
                  <a:pt x="15227" y="0"/>
                </a:lnTo>
                <a:lnTo>
                  <a:pt x="19620" y="2123"/>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116" name="bg object 116"/>
          <p:cNvSpPr/>
          <p:nvPr/>
        </p:nvSpPr>
        <p:spPr>
          <a:xfrm>
            <a:off x="3088107" y="2913022"/>
            <a:ext cx="30878" cy="6494"/>
          </a:xfrm>
          <a:custGeom>
            <a:avLst/>
            <a:gdLst/>
            <a:ahLst/>
            <a:cxnLst/>
            <a:rect l="l" t="t" r="r" b="b"/>
            <a:pathLst>
              <a:path w="19685" h="9525">
                <a:moveTo>
                  <a:pt x="15227" y="9503"/>
                </a:moveTo>
                <a:lnTo>
                  <a:pt x="9810" y="9503"/>
                </a:lnTo>
                <a:lnTo>
                  <a:pt x="4392" y="9503"/>
                </a:lnTo>
                <a:lnTo>
                  <a:pt x="0" y="7374"/>
                </a:lnTo>
                <a:lnTo>
                  <a:pt x="0" y="2123"/>
                </a:lnTo>
                <a:lnTo>
                  <a:pt x="4392" y="0"/>
                </a:lnTo>
                <a:lnTo>
                  <a:pt x="15227" y="0"/>
                </a:lnTo>
                <a:lnTo>
                  <a:pt x="19620" y="2123"/>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117" name="bg object 117"/>
          <p:cNvSpPr/>
          <p:nvPr/>
        </p:nvSpPr>
        <p:spPr>
          <a:xfrm>
            <a:off x="2936613" y="2885902"/>
            <a:ext cx="28887" cy="6061"/>
          </a:xfrm>
          <a:custGeom>
            <a:avLst/>
            <a:gdLst/>
            <a:ahLst/>
            <a:cxnLst/>
            <a:rect l="l" t="t" r="r" b="b"/>
            <a:pathLst>
              <a:path w="18414"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118" name="bg object 118"/>
          <p:cNvSpPr/>
          <p:nvPr/>
        </p:nvSpPr>
        <p:spPr>
          <a:xfrm>
            <a:off x="2790987" y="2857629"/>
            <a:ext cx="25898" cy="5628"/>
          </a:xfrm>
          <a:custGeom>
            <a:avLst/>
            <a:gdLst/>
            <a:ahLst/>
            <a:cxnLst/>
            <a:rect l="l" t="t" r="r" b="b"/>
            <a:pathLst>
              <a:path w="16510"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119" name="bg object 119"/>
          <p:cNvSpPr/>
          <p:nvPr/>
        </p:nvSpPr>
        <p:spPr>
          <a:xfrm>
            <a:off x="2649363" y="2827791"/>
            <a:ext cx="25898" cy="5628"/>
          </a:xfrm>
          <a:custGeom>
            <a:avLst/>
            <a:gdLst/>
            <a:ahLst/>
            <a:cxnLst/>
            <a:rect l="l" t="t" r="r" b="b"/>
            <a:pathLst>
              <a:path w="16510"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120" name="bg object 120"/>
          <p:cNvSpPr/>
          <p:nvPr/>
        </p:nvSpPr>
        <p:spPr>
          <a:xfrm>
            <a:off x="2514100" y="2796888"/>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121" name="bg object 121"/>
          <p:cNvSpPr/>
          <p:nvPr/>
        </p:nvSpPr>
        <p:spPr>
          <a:xfrm>
            <a:off x="2385918" y="2765080"/>
            <a:ext cx="21914" cy="4763"/>
          </a:xfrm>
          <a:custGeom>
            <a:avLst/>
            <a:gdLst/>
            <a:ahLst/>
            <a:cxnLst/>
            <a:rect l="l" t="t" r="r" b="b"/>
            <a:pathLst>
              <a:path w="13969"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122" name="bg object 122"/>
          <p:cNvSpPr/>
          <p:nvPr/>
        </p:nvSpPr>
        <p:spPr>
          <a:xfrm>
            <a:off x="2262922" y="2731974"/>
            <a:ext cx="20918" cy="4330"/>
          </a:xfrm>
          <a:custGeom>
            <a:avLst/>
            <a:gdLst/>
            <a:ahLst/>
            <a:cxnLst/>
            <a:rect l="l" t="t" r="r" b="b"/>
            <a:pathLst>
              <a:path w="13334"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123" name="bg object 123"/>
          <p:cNvSpPr/>
          <p:nvPr/>
        </p:nvSpPr>
        <p:spPr>
          <a:xfrm>
            <a:off x="2147455" y="2698071"/>
            <a:ext cx="17929" cy="3897"/>
          </a:xfrm>
          <a:custGeom>
            <a:avLst/>
            <a:gdLst/>
            <a:ahLst/>
            <a:cxnLst/>
            <a:rect l="l" t="t" r="r" b="b"/>
            <a:pathLst>
              <a:path w="11430"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124" name="bg object 124"/>
          <p:cNvSpPr/>
          <p:nvPr/>
        </p:nvSpPr>
        <p:spPr>
          <a:xfrm>
            <a:off x="2037544" y="2662981"/>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125" name="bg object 125"/>
          <p:cNvSpPr/>
          <p:nvPr/>
        </p:nvSpPr>
        <p:spPr>
          <a:xfrm>
            <a:off x="1933928" y="2626869"/>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126" name="bg object 126"/>
          <p:cNvSpPr/>
          <p:nvPr/>
        </p:nvSpPr>
        <p:spPr>
          <a:xfrm>
            <a:off x="1838361" y="2590134"/>
            <a:ext cx="13945" cy="3031"/>
          </a:xfrm>
          <a:custGeom>
            <a:avLst/>
            <a:gdLst/>
            <a:ahLst/>
            <a:cxnLst/>
            <a:rect l="l" t="t" r="r" b="b"/>
            <a:pathLst>
              <a:path w="8890"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127" name="bg object 127"/>
          <p:cNvSpPr/>
          <p:nvPr/>
        </p:nvSpPr>
        <p:spPr>
          <a:xfrm>
            <a:off x="1749941" y="2552603"/>
            <a:ext cx="11953" cy="2598"/>
          </a:xfrm>
          <a:custGeom>
            <a:avLst/>
            <a:gdLst/>
            <a:ahLst/>
            <a:cxnLst/>
            <a:rect l="l" t="t" r="r" b="b"/>
            <a:pathLst>
              <a:path w="7619" h="3810">
                <a:moveTo>
                  <a:pt x="5762" y="3606"/>
                </a:moveTo>
                <a:lnTo>
                  <a:pt x="3714" y="3606"/>
                </a:lnTo>
                <a:lnTo>
                  <a:pt x="1665" y="3606"/>
                </a:lnTo>
                <a:lnTo>
                  <a:pt x="0" y="2799"/>
                </a:lnTo>
                <a:lnTo>
                  <a:pt x="0" y="807"/>
                </a:lnTo>
                <a:lnTo>
                  <a:pt x="1665"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128" name="bg object 128"/>
          <p:cNvSpPr/>
          <p:nvPr/>
        </p:nvSpPr>
        <p:spPr>
          <a:xfrm>
            <a:off x="1668262" y="2514236"/>
            <a:ext cx="10957" cy="2598"/>
          </a:xfrm>
          <a:custGeom>
            <a:avLst/>
            <a:gdLst/>
            <a:ahLst/>
            <a:cxnLst/>
            <a:rect l="l" t="t" r="r" b="b"/>
            <a:pathLst>
              <a:path w="6984"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129" name="bg object 129"/>
          <p:cNvSpPr/>
          <p:nvPr/>
        </p:nvSpPr>
        <p:spPr>
          <a:xfrm>
            <a:off x="11024161" y="2515053"/>
            <a:ext cx="10957" cy="2598"/>
          </a:xfrm>
          <a:custGeom>
            <a:avLst/>
            <a:gdLst/>
            <a:ahLst/>
            <a:cxnLst/>
            <a:rect l="l" t="t" r="r" b="b"/>
            <a:pathLst>
              <a:path w="6984"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130" name="bg object 130"/>
          <p:cNvSpPr/>
          <p:nvPr/>
        </p:nvSpPr>
        <p:spPr>
          <a:xfrm>
            <a:off x="10944309" y="2553686"/>
            <a:ext cx="11953" cy="2598"/>
          </a:xfrm>
          <a:custGeom>
            <a:avLst/>
            <a:gdLst/>
            <a:ahLst/>
            <a:cxnLst/>
            <a:rect l="l" t="t" r="r" b="b"/>
            <a:pathLst>
              <a:path w="7620" h="3810">
                <a:moveTo>
                  <a:pt x="5762" y="3606"/>
                </a:moveTo>
                <a:lnTo>
                  <a:pt x="3714" y="3606"/>
                </a:lnTo>
                <a:lnTo>
                  <a:pt x="1653" y="3606"/>
                </a:lnTo>
                <a:lnTo>
                  <a:pt x="0" y="2799"/>
                </a:lnTo>
                <a:lnTo>
                  <a:pt x="0" y="807"/>
                </a:lnTo>
                <a:lnTo>
                  <a:pt x="1653"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131" name="bg object 131"/>
          <p:cNvSpPr/>
          <p:nvPr/>
        </p:nvSpPr>
        <p:spPr>
          <a:xfrm>
            <a:off x="10856843" y="2591535"/>
            <a:ext cx="13945" cy="3031"/>
          </a:xfrm>
          <a:custGeom>
            <a:avLst/>
            <a:gdLst/>
            <a:ahLst/>
            <a:cxnLst/>
            <a:rect l="l" t="t" r="r" b="b"/>
            <a:pathLst>
              <a:path w="8890" h="4445">
                <a:moveTo>
                  <a:pt x="6823" y="4258"/>
                </a:moveTo>
                <a:lnTo>
                  <a:pt x="4392" y="4258"/>
                </a:lnTo>
                <a:lnTo>
                  <a:pt x="1962" y="4258"/>
                </a:lnTo>
                <a:lnTo>
                  <a:pt x="0" y="3301"/>
                </a:lnTo>
                <a:lnTo>
                  <a:pt x="0" y="950"/>
                </a:lnTo>
                <a:lnTo>
                  <a:pt x="1962" y="0"/>
                </a:lnTo>
                <a:lnTo>
                  <a:pt x="6823" y="0"/>
                </a:lnTo>
                <a:lnTo>
                  <a:pt x="8785" y="950"/>
                </a:lnTo>
                <a:lnTo>
                  <a:pt x="8785" y="3301"/>
                </a:lnTo>
                <a:lnTo>
                  <a:pt x="6823" y="4258"/>
                </a:lnTo>
                <a:close/>
              </a:path>
            </a:pathLst>
          </a:custGeom>
          <a:solidFill>
            <a:srgbClr val="931339">
              <a:alpha val="9999"/>
            </a:srgbClr>
          </a:solidFill>
        </p:spPr>
        <p:txBody>
          <a:bodyPr wrap="square" lIns="0" tIns="0" rIns="0" bIns="0" rtlCol="0"/>
          <a:lstStyle/>
          <a:p>
            <a:endParaRPr sz="1227"/>
          </a:p>
        </p:txBody>
      </p:sp>
      <p:sp>
        <p:nvSpPr>
          <p:cNvPr id="132" name="bg object 132"/>
          <p:cNvSpPr/>
          <p:nvPr/>
        </p:nvSpPr>
        <p:spPr>
          <a:xfrm>
            <a:off x="10762435" y="2628643"/>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133" name="bg object 133"/>
          <p:cNvSpPr/>
          <p:nvPr/>
        </p:nvSpPr>
        <p:spPr>
          <a:xfrm>
            <a:off x="10662292" y="2665188"/>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134" name="bg object 134"/>
          <p:cNvSpPr/>
          <p:nvPr/>
        </p:nvSpPr>
        <p:spPr>
          <a:xfrm>
            <a:off x="10554976" y="2700774"/>
            <a:ext cx="17929" cy="3897"/>
          </a:xfrm>
          <a:custGeom>
            <a:avLst/>
            <a:gdLst/>
            <a:ahLst/>
            <a:cxnLst/>
            <a:rect l="l" t="t" r="r" b="b"/>
            <a:pathLst>
              <a:path w="11429"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135" name="bg object 135"/>
          <p:cNvSpPr/>
          <p:nvPr/>
        </p:nvSpPr>
        <p:spPr>
          <a:xfrm>
            <a:off x="10440084" y="2735238"/>
            <a:ext cx="20918" cy="4330"/>
          </a:xfrm>
          <a:custGeom>
            <a:avLst/>
            <a:gdLst/>
            <a:ahLst/>
            <a:cxnLst/>
            <a:rect l="l" t="t" r="r" b="b"/>
            <a:pathLst>
              <a:path w="13334"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136" name="bg object 136"/>
          <p:cNvSpPr/>
          <p:nvPr/>
        </p:nvSpPr>
        <p:spPr>
          <a:xfrm>
            <a:off x="10319958" y="2768974"/>
            <a:ext cx="21914" cy="4763"/>
          </a:xfrm>
          <a:custGeom>
            <a:avLst/>
            <a:gdLst/>
            <a:ahLst/>
            <a:cxnLst/>
            <a:rect l="l" t="t" r="r" b="b"/>
            <a:pathLst>
              <a:path w="13970"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137" name="bg object 137"/>
          <p:cNvSpPr/>
          <p:nvPr/>
        </p:nvSpPr>
        <p:spPr>
          <a:xfrm>
            <a:off x="3147786" y="2973840"/>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138" name="bg object 138"/>
          <p:cNvSpPr/>
          <p:nvPr/>
        </p:nvSpPr>
        <p:spPr>
          <a:xfrm>
            <a:off x="2989480" y="2947990"/>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139" name="bg object 139"/>
          <p:cNvSpPr/>
          <p:nvPr/>
        </p:nvSpPr>
        <p:spPr>
          <a:xfrm>
            <a:off x="2837639" y="2921203"/>
            <a:ext cx="30878" cy="6494"/>
          </a:xfrm>
          <a:custGeom>
            <a:avLst/>
            <a:gdLst/>
            <a:ahLst/>
            <a:cxnLst/>
            <a:rect l="l" t="t" r="r" b="b"/>
            <a:pathLst>
              <a:path w="19685" h="9525">
                <a:moveTo>
                  <a:pt x="15227" y="9503"/>
                </a:moveTo>
                <a:lnTo>
                  <a:pt x="9810" y="9503"/>
                </a:lnTo>
                <a:lnTo>
                  <a:pt x="4392" y="9503"/>
                </a:lnTo>
                <a:lnTo>
                  <a:pt x="0" y="7374"/>
                </a:lnTo>
                <a:lnTo>
                  <a:pt x="0" y="2129"/>
                </a:lnTo>
                <a:lnTo>
                  <a:pt x="4392" y="0"/>
                </a:lnTo>
                <a:lnTo>
                  <a:pt x="15227" y="0"/>
                </a:lnTo>
                <a:lnTo>
                  <a:pt x="19620" y="2129"/>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140" name="bg object 140"/>
          <p:cNvSpPr/>
          <p:nvPr/>
        </p:nvSpPr>
        <p:spPr>
          <a:xfrm>
            <a:off x="2690380" y="2893067"/>
            <a:ext cx="28887" cy="6061"/>
          </a:xfrm>
          <a:custGeom>
            <a:avLst/>
            <a:gdLst/>
            <a:ahLst/>
            <a:cxnLst/>
            <a:rect l="l" t="t" r="r" b="b"/>
            <a:pathLst>
              <a:path w="18414"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141" name="bg object 141"/>
          <p:cNvSpPr/>
          <p:nvPr/>
        </p:nvSpPr>
        <p:spPr>
          <a:xfrm>
            <a:off x="2548977" y="2863859"/>
            <a:ext cx="25898" cy="5628"/>
          </a:xfrm>
          <a:custGeom>
            <a:avLst/>
            <a:gdLst/>
            <a:ahLst/>
            <a:cxnLst/>
            <a:rect l="l" t="t" r="r" b="b"/>
            <a:pathLst>
              <a:path w="16510"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142" name="bg object 142"/>
          <p:cNvSpPr/>
          <p:nvPr/>
        </p:nvSpPr>
        <p:spPr>
          <a:xfrm>
            <a:off x="2411530" y="2833166"/>
            <a:ext cx="25898" cy="5628"/>
          </a:xfrm>
          <a:custGeom>
            <a:avLst/>
            <a:gdLst/>
            <a:ahLst/>
            <a:cxnLst/>
            <a:rect l="l" t="t" r="r" b="b"/>
            <a:pathLst>
              <a:path w="16509"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143" name="bg object 143"/>
          <p:cNvSpPr/>
          <p:nvPr/>
        </p:nvSpPr>
        <p:spPr>
          <a:xfrm>
            <a:off x="2280381" y="2801485"/>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144" name="bg object 144"/>
          <p:cNvSpPr/>
          <p:nvPr/>
        </p:nvSpPr>
        <p:spPr>
          <a:xfrm>
            <a:off x="2156224" y="2768974"/>
            <a:ext cx="21914" cy="4763"/>
          </a:xfrm>
          <a:custGeom>
            <a:avLst/>
            <a:gdLst/>
            <a:ahLst/>
            <a:cxnLst/>
            <a:rect l="l" t="t" r="r" b="b"/>
            <a:pathLst>
              <a:path w="13969"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145" name="bg object 145"/>
          <p:cNvSpPr/>
          <p:nvPr/>
        </p:nvSpPr>
        <p:spPr>
          <a:xfrm>
            <a:off x="2037143" y="2735238"/>
            <a:ext cx="20918" cy="4330"/>
          </a:xfrm>
          <a:custGeom>
            <a:avLst/>
            <a:gdLst/>
            <a:ahLst/>
            <a:cxnLst/>
            <a:rect l="l" t="t" r="r" b="b"/>
            <a:pathLst>
              <a:path w="13334"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146" name="bg object 146"/>
          <p:cNvSpPr/>
          <p:nvPr/>
        </p:nvSpPr>
        <p:spPr>
          <a:xfrm>
            <a:off x="1925466" y="2700774"/>
            <a:ext cx="17929" cy="3897"/>
          </a:xfrm>
          <a:custGeom>
            <a:avLst/>
            <a:gdLst/>
            <a:ahLst/>
            <a:cxnLst/>
            <a:rect l="l" t="t" r="r" b="b"/>
            <a:pathLst>
              <a:path w="11430"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147" name="bg object 147"/>
          <p:cNvSpPr/>
          <p:nvPr/>
        </p:nvSpPr>
        <p:spPr>
          <a:xfrm>
            <a:off x="1819195" y="2665188"/>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148" name="bg object 148"/>
          <p:cNvSpPr/>
          <p:nvPr/>
        </p:nvSpPr>
        <p:spPr>
          <a:xfrm>
            <a:off x="1719051" y="2628643"/>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149" name="bg object 149"/>
          <p:cNvSpPr/>
          <p:nvPr/>
        </p:nvSpPr>
        <p:spPr>
          <a:xfrm>
            <a:off x="1626772" y="2591535"/>
            <a:ext cx="13945" cy="3031"/>
          </a:xfrm>
          <a:custGeom>
            <a:avLst/>
            <a:gdLst/>
            <a:ahLst/>
            <a:cxnLst/>
            <a:rect l="l" t="t" r="r" b="b"/>
            <a:pathLst>
              <a:path w="8890" h="4445">
                <a:moveTo>
                  <a:pt x="6823" y="4258"/>
                </a:moveTo>
                <a:lnTo>
                  <a:pt x="4392" y="4258"/>
                </a:lnTo>
                <a:lnTo>
                  <a:pt x="1962" y="4258"/>
                </a:lnTo>
                <a:lnTo>
                  <a:pt x="0" y="3301"/>
                </a:lnTo>
                <a:lnTo>
                  <a:pt x="0" y="950"/>
                </a:lnTo>
                <a:lnTo>
                  <a:pt x="1962" y="0"/>
                </a:lnTo>
                <a:lnTo>
                  <a:pt x="6823" y="0"/>
                </a:lnTo>
                <a:lnTo>
                  <a:pt x="8785" y="950"/>
                </a:lnTo>
                <a:lnTo>
                  <a:pt x="8785" y="3301"/>
                </a:lnTo>
                <a:lnTo>
                  <a:pt x="6823" y="4258"/>
                </a:lnTo>
                <a:close/>
              </a:path>
            </a:pathLst>
          </a:custGeom>
          <a:solidFill>
            <a:srgbClr val="931339">
              <a:alpha val="9999"/>
            </a:srgbClr>
          </a:solidFill>
        </p:spPr>
        <p:txBody>
          <a:bodyPr wrap="square" lIns="0" tIns="0" rIns="0" bIns="0" rtlCol="0"/>
          <a:lstStyle/>
          <a:p>
            <a:endParaRPr sz="1227"/>
          </a:p>
        </p:txBody>
      </p:sp>
      <p:sp>
        <p:nvSpPr>
          <p:cNvPr id="150" name="bg object 150"/>
          <p:cNvSpPr/>
          <p:nvPr/>
        </p:nvSpPr>
        <p:spPr>
          <a:xfrm>
            <a:off x="1541436" y="2553686"/>
            <a:ext cx="11953" cy="2598"/>
          </a:xfrm>
          <a:custGeom>
            <a:avLst/>
            <a:gdLst/>
            <a:ahLst/>
            <a:cxnLst/>
            <a:rect l="l" t="t" r="r" b="b"/>
            <a:pathLst>
              <a:path w="7619" h="3810">
                <a:moveTo>
                  <a:pt x="5762" y="3606"/>
                </a:moveTo>
                <a:lnTo>
                  <a:pt x="3714" y="3606"/>
                </a:lnTo>
                <a:lnTo>
                  <a:pt x="1665" y="3606"/>
                </a:lnTo>
                <a:lnTo>
                  <a:pt x="0" y="2799"/>
                </a:lnTo>
                <a:lnTo>
                  <a:pt x="0" y="807"/>
                </a:lnTo>
                <a:lnTo>
                  <a:pt x="1665"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151" name="bg object 151"/>
          <p:cNvSpPr/>
          <p:nvPr/>
        </p:nvSpPr>
        <p:spPr>
          <a:xfrm>
            <a:off x="1462629" y="2515053"/>
            <a:ext cx="10957" cy="2598"/>
          </a:xfrm>
          <a:custGeom>
            <a:avLst/>
            <a:gdLst/>
            <a:ahLst/>
            <a:cxnLst/>
            <a:rect l="l" t="t" r="r" b="b"/>
            <a:pathLst>
              <a:path w="6984"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152" name="bg object 152"/>
          <p:cNvSpPr/>
          <p:nvPr/>
        </p:nvSpPr>
        <p:spPr>
          <a:xfrm>
            <a:off x="11228808" y="2515785"/>
            <a:ext cx="10957" cy="2598"/>
          </a:xfrm>
          <a:custGeom>
            <a:avLst/>
            <a:gdLst/>
            <a:ahLst/>
            <a:cxnLst/>
            <a:rect l="l" t="t" r="r" b="b"/>
            <a:pathLst>
              <a:path w="6984"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153" name="bg object 153"/>
          <p:cNvSpPr/>
          <p:nvPr/>
        </p:nvSpPr>
        <p:spPr>
          <a:xfrm>
            <a:off x="11151638" y="2554657"/>
            <a:ext cx="11953" cy="2598"/>
          </a:xfrm>
          <a:custGeom>
            <a:avLst/>
            <a:gdLst/>
            <a:ahLst/>
            <a:cxnLst/>
            <a:rect l="l" t="t" r="r" b="b"/>
            <a:pathLst>
              <a:path w="7620" h="3810">
                <a:moveTo>
                  <a:pt x="5762" y="3606"/>
                </a:moveTo>
                <a:lnTo>
                  <a:pt x="3714" y="3606"/>
                </a:lnTo>
                <a:lnTo>
                  <a:pt x="1653" y="3606"/>
                </a:lnTo>
                <a:lnTo>
                  <a:pt x="0" y="2799"/>
                </a:lnTo>
                <a:lnTo>
                  <a:pt x="0" y="807"/>
                </a:lnTo>
                <a:lnTo>
                  <a:pt x="1653"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154" name="bg object 154"/>
          <p:cNvSpPr/>
          <p:nvPr/>
        </p:nvSpPr>
        <p:spPr>
          <a:xfrm>
            <a:off x="11067060" y="2592791"/>
            <a:ext cx="13945" cy="3031"/>
          </a:xfrm>
          <a:custGeom>
            <a:avLst/>
            <a:gdLst/>
            <a:ahLst/>
            <a:cxnLst/>
            <a:rect l="l" t="t" r="r" b="b"/>
            <a:pathLst>
              <a:path w="8890"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155" name="bg object 155"/>
          <p:cNvSpPr/>
          <p:nvPr/>
        </p:nvSpPr>
        <p:spPr>
          <a:xfrm>
            <a:off x="10975733" y="2630235"/>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156" name="bg object 156"/>
          <p:cNvSpPr/>
          <p:nvPr/>
        </p:nvSpPr>
        <p:spPr>
          <a:xfrm>
            <a:off x="10878328" y="2667055"/>
            <a:ext cx="17929" cy="3897"/>
          </a:xfrm>
          <a:custGeom>
            <a:avLst/>
            <a:gdLst/>
            <a:ahLst/>
            <a:cxnLst/>
            <a:rect l="l" t="t" r="r" b="b"/>
            <a:pathLst>
              <a:path w="11429"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157" name="bg object 157"/>
          <p:cNvSpPr/>
          <p:nvPr/>
        </p:nvSpPr>
        <p:spPr>
          <a:xfrm>
            <a:off x="10774959" y="2703198"/>
            <a:ext cx="17929" cy="3897"/>
          </a:xfrm>
          <a:custGeom>
            <a:avLst/>
            <a:gdLst/>
            <a:ahLst/>
            <a:cxnLst/>
            <a:rect l="l" t="t" r="r" b="b"/>
            <a:pathLst>
              <a:path w="11429"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158" name="bg object 158"/>
          <p:cNvSpPr/>
          <p:nvPr/>
        </p:nvSpPr>
        <p:spPr>
          <a:xfrm>
            <a:off x="10663640" y="2738167"/>
            <a:ext cx="20918" cy="4330"/>
          </a:xfrm>
          <a:custGeom>
            <a:avLst/>
            <a:gdLst/>
            <a:ahLst/>
            <a:cxnLst/>
            <a:rect l="l" t="t" r="r" b="b"/>
            <a:pathLst>
              <a:path w="13334"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159" name="bg object 159"/>
          <p:cNvSpPr/>
          <p:nvPr/>
        </p:nvSpPr>
        <p:spPr>
          <a:xfrm>
            <a:off x="10547216" y="2772470"/>
            <a:ext cx="21914" cy="4763"/>
          </a:xfrm>
          <a:custGeom>
            <a:avLst/>
            <a:gdLst/>
            <a:ahLst/>
            <a:cxnLst/>
            <a:rect l="l" t="t" r="r" b="b"/>
            <a:pathLst>
              <a:path w="13970"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160" name="bg object 160"/>
          <p:cNvSpPr/>
          <p:nvPr/>
        </p:nvSpPr>
        <p:spPr>
          <a:xfrm>
            <a:off x="10423702" y="2805613"/>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161" name="bg object 161"/>
          <p:cNvSpPr/>
          <p:nvPr/>
        </p:nvSpPr>
        <p:spPr>
          <a:xfrm>
            <a:off x="10295373" y="2837995"/>
            <a:ext cx="25898" cy="5628"/>
          </a:xfrm>
          <a:custGeom>
            <a:avLst/>
            <a:gdLst/>
            <a:ahLst/>
            <a:cxnLst/>
            <a:rect l="l" t="t" r="r" b="b"/>
            <a:pathLst>
              <a:path w="16509"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162" name="bg object 162"/>
          <p:cNvSpPr/>
          <p:nvPr/>
        </p:nvSpPr>
        <p:spPr>
          <a:xfrm>
            <a:off x="3049856" y="3008622"/>
            <a:ext cx="37851" cy="8226"/>
          </a:xfrm>
          <a:custGeom>
            <a:avLst/>
            <a:gdLst/>
            <a:ahLst/>
            <a:cxnLst/>
            <a:rect l="l" t="t" r="r" b="b"/>
            <a:pathLst>
              <a:path w="24130"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163" name="bg object 163"/>
          <p:cNvSpPr/>
          <p:nvPr/>
        </p:nvSpPr>
        <p:spPr>
          <a:xfrm>
            <a:off x="2892543" y="2983268"/>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164" name="bg object 164"/>
          <p:cNvSpPr/>
          <p:nvPr/>
        </p:nvSpPr>
        <p:spPr>
          <a:xfrm>
            <a:off x="2738316" y="2956346"/>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165" name="bg object 165"/>
          <p:cNvSpPr/>
          <p:nvPr/>
        </p:nvSpPr>
        <p:spPr>
          <a:xfrm>
            <a:off x="2590561" y="2928566"/>
            <a:ext cx="30878" cy="6494"/>
          </a:xfrm>
          <a:custGeom>
            <a:avLst/>
            <a:gdLst/>
            <a:ahLst/>
            <a:cxnLst/>
            <a:rect l="l" t="t" r="r" b="b"/>
            <a:pathLst>
              <a:path w="19685" h="9525">
                <a:moveTo>
                  <a:pt x="15227" y="9503"/>
                </a:moveTo>
                <a:lnTo>
                  <a:pt x="9810" y="9503"/>
                </a:lnTo>
                <a:lnTo>
                  <a:pt x="4392" y="9503"/>
                </a:lnTo>
                <a:lnTo>
                  <a:pt x="0" y="7374"/>
                </a:lnTo>
                <a:lnTo>
                  <a:pt x="0" y="2123"/>
                </a:lnTo>
                <a:lnTo>
                  <a:pt x="4392" y="0"/>
                </a:lnTo>
                <a:lnTo>
                  <a:pt x="15227" y="0"/>
                </a:lnTo>
                <a:lnTo>
                  <a:pt x="19620" y="2123"/>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166" name="bg object 166"/>
          <p:cNvSpPr/>
          <p:nvPr/>
        </p:nvSpPr>
        <p:spPr>
          <a:xfrm>
            <a:off x="2447375" y="2899511"/>
            <a:ext cx="28887" cy="6061"/>
          </a:xfrm>
          <a:custGeom>
            <a:avLst/>
            <a:gdLst/>
            <a:ahLst/>
            <a:cxnLst/>
            <a:rect l="l" t="t" r="r" b="b"/>
            <a:pathLst>
              <a:path w="18415"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167" name="bg object 167"/>
          <p:cNvSpPr/>
          <p:nvPr/>
        </p:nvSpPr>
        <p:spPr>
          <a:xfrm>
            <a:off x="2308424" y="2869120"/>
            <a:ext cx="28887" cy="6061"/>
          </a:xfrm>
          <a:custGeom>
            <a:avLst/>
            <a:gdLst/>
            <a:ahLst/>
            <a:cxnLst/>
            <a:rect l="l" t="t" r="r" b="b"/>
            <a:pathLst>
              <a:path w="18415"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168" name="bg object 168"/>
          <p:cNvSpPr/>
          <p:nvPr/>
        </p:nvSpPr>
        <p:spPr>
          <a:xfrm>
            <a:off x="2176549" y="2837995"/>
            <a:ext cx="25898" cy="5628"/>
          </a:xfrm>
          <a:custGeom>
            <a:avLst/>
            <a:gdLst/>
            <a:ahLst/>
            <a:cxnLst/>
            <a:rect l="l" t="t" r="r" b="b"/>
            <a:pathLst>
              <a:path w="16509"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169" name="bg object 169"/>
          <p:cNvSpPr/>
          <p:nvPr/>
        </p:nvSpPr>
        <p:spPr>
          <a:xfrm>
            <a:off x="2049308" y="2805613"/>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170" name="bg object 170"/>
          <p:cNvSpPr/>
          <p:nvPr/>
        </p:nvSpPr>
        <p:spPr>
          <a:xfrm>
            <a:off x="1928966" y="2772470"/>
            <a:ext cx="21914" cy="4763"/>
          </a:xfrm>
          <a:custGeom>
            <a:avLst/>
            <a:gdLst/>
            <a:ahLst/>
            <a:cxnLst/>
            <a:rect l="l" t="t" r="r" b="b"/>
            <a:pathLst>
              <a:path w="13969"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171" name="bg object 171"/>
          <p:cNvSpPr/>
          <p:nvPr/>
        </p:nvSpPr>
        <p:spPr>
          <a:xfrm>
            <a:off x="1813589" y="2738167"/>
            <a:ext cx="20918" cy="4330"/>
          </a:xfrm>
          <a:custGeom>
            <a:avLst/>
            <a:gdLst/>
            <a:ahLst/>
            <a:cxnLst/>
            <a:rect l="l" t="t" r="r" b="b"/>
            <a:pathLst>
              <a:path w="13334"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172" name="bg object 172"/>
          <p:cNvSpPr/>
          <p:nvPr/>
        </p:nvSpPr>
        <p:spPr>
          <a:xfrm>
            <a:off x="1705482" y="2703198"/>
            <a:ext cx="17929" cy="3897"/>
          </a:xfrm>
          <a:custGeom>
            <a:avLst/>
            <a:gdLst/>
            <a:ahLst/>
            <a:cxnLst/>
            <a:rect l="l" t="t" r="r" b="b"/>
            <a:pathLst>
              <a:path w="11430"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173" name="bg object 173"/>
          <p:cNvSpPr/>
          <p:nvPr/>
        </p:nvSpPr>
        <p:spPr>
          <a:xfrm>
            <a:off x="1602636" y="2667166"/>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174" name="bg object 174"/>
          <p:cNvSpPr/>
          <p:nvPr/>
        </p:nvSpPr>
        <p:spPr>
          <a:xfrm>
            <a:off x="1505751" y="2630235"/>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175" name="bg object 175"/>
          <p:cNvSpPr/>
          <p:nvPr/>
        </p:nvSpPr>
        <p:spPr>
          <a:xfrm>
            <a:off x="1416555" y="2592791"/>
            <a:ext cx="13945" cy="3031"/>
          </a:xfrm>
          <a:custGeom>
            <a:avLst/>
            <a:gdLst/>
            <a:ahLst/>
            <a:cxnLst/>
            <a:rect l="l" t="t" r="r" b="b"/>
            <a:pathLst>
              <a:path w="8890"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176" name="bg object 176"/>
          <p:cNvSpPr/>
          <p:nvPr/>
        </p:nvSpPr>
        <p:spPr>
          <a:xfrm>
            <a:off x="1334107" y="2554657"/>
            <a:ext cx="11953" cy="2598"/>
          </a:xfrm>
          <a:custGeom>
            <a:avLst/>
            <a:gdLst/>
            <a:ahLst/>
            <a:cxnLst/>
            <a:rect l="l" t="t" r="r" b="b"/>
            <a:pathLst>
              <a:path w="7619" h="3810">
                <a:moveTo>
                  <a:pt x="5762" y="3606"/>
                </a:moveTo>
                <a:lnTo>
                  <a:pt x="3714" y="3606"/>
                </a:lnTo>
                <a:lnTo>
                  <a:pt x="1665" y="3606"/>
                </a:lnTo>
                <a:lnTo>
                  <a:pt x="0" y="2799"/>
                </a:lnTo>
                <a:lnTo>
                  <a:pt x="0" y="807"/>
                </a:lnTo>
                <a:lnTo>
                  <a:pt x="1665"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177" name="bg object 177"/>
          <p:cNvSpPr/>
          <p:nvPr/>
        </p:nvSpPr>
        <p:spPr>
          <a:xfrm>
            <a:off x="1257984" y="2515785"/>
            <a:ext cx="10957" cy="2598"/>
          </a:xfrm>
          <a:custGeom>
            <a:avLst/>
            <a:gdLst/>
            <a:ahLst/>
            <a:cxnLst/>
            <a:rect l="l" t="t" r="r" b="b"/>
            <a:pathLst>
              <a:path w="6984"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178" name="bg object 178"/>
          <p:cNvSpPr/>
          <p:nvPr/>
        </p:nvSpPr>
        <p:spPr>
          <a:xfrm>
            <a:off x="11432562" y="2516443"/>
            <a:ext cx="10957" cy="2598"/>
          </a:xfrm>
          <a:custGeom>
            <a:avLst/>
            <a:gdLst/>
            <a:ahLst/>
            <a:cxnLst/>
            <a:rect l="l" t="t" r="r" b="b"/>
            <a:pathLst>
              <a:path w="6984"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179" name="bg object 179"/>
          <p:cNvSpPr/>
          <p:nvPr/>
        </p:nvSpPr>
        <p:spPr>
          <a:xfrm>
            <a:off x="11357905" y="2555530"/>
            <a:ext cx="11953" cy="2598"/>
          </a:xfrm>
          <a:custGeom>
            <a:avLst/>
            <a:gdLst/>
            <a:ahLst/>
            <a:cxnLst/>
            <a:rect l="l" t="t" r="r" b="b"/>
            <a:pathLst>
              <a:path w="7620" h="3810">
                <a:moveTo>
                  <a:pt x="5762" y="3606"/>
                </a:moveTo>
                <a:lnTo>
                  <a:pt x="3714" y="3606"/>
                </a:lnTo>
                <a:lnTo>
                  <a:pt x="1653" y="3606"/>
                </a:lnTo>
                <a:lnTo>
                  <a:pt x="0" y="2799"/>
                </a:lnTo>
                <a:lnTo>
                  <a:pt x="0" y="807"/>
                </a:lnTo>
                <a:lnTo>
                  <a:pt x="1653"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180" name="bg object 180"/>
          <p:cNvSpPr/>
          <p:nvPr/>
        </p:nvSpPr>
        <p:spPr>
          <a:xfrm>
            <a:off x="11276036" y="2593922"/>
            <a:ext cx="13945" cy="3031"/>
          </a:xfrm>
          <a:custGeom>
            <a:avLst/>
            <a:gdLst/>
            <a:ahLst/>
            <a:cxnLst/>
            <a:rect l="l" t="t" r="r" b="b"/>
            <a:pathLst>
              <a:path w="8890"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181" name="bg object 181"/>
          <p:cNvSpPr/>
          <p:nvPr/>
        </p:nvSpPr>
        <p:spPr>
          <a:xfrm>
            <a:off x="11187603" y="2631666"/>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182" name="bg object 182"/>
          <p:cNvSpPr/>
          <p:nvPr/>
        </p:nvSpPr>
        <p:spPr>
          <a:xfrm>
            <a:off x="11093264" y="2668837"/>
            <a:ext cx="17929" cy="3897"/>
          </a:xfrm>
          <a:custGeom>
            <a:avLst/>
            <a:gdLst/>
            <a:ahLst/>
            <a:cxnLst/>
            <a:rect l="l" t="t" r="r" b="b"/>
            <a:pathLst>
              <a:path w="11429"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183" name="bg object 183"/>
          <p:cNvSpPr/>
          <p:nvPr/>
        </p:nvSpPr>
        <p:spPr>
          <a:xfrm>
            <a:off x="10993120" y="2705381"/>
            <a:ext cx="17929" cy="3897"/>
          </a:xfrm>
          <a:custGeom>
            <a:avLst/>
            <a:gdLst/>
            <a:ahLst/>
            <a:cxnLst/>
            <a:rect l="l" t="t" r="r" b="b"/>
            <a:pathLst>
              <a:path w="11429"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184" name="bg object 184"/>
          <p:cNvSpPr/>
          <p:nvPr/>
        </p:nvSpPr>
        <p:spPr>
          <a:xfrm>
            <a:off x="10885174" y="2740805"/>
            <a:ext cx="20918" cy="4330"/>
          </a:xfrm>
          <a:custGeom>
            <a:avLst/>
            <a:gdLst/>
            <a:ahLst/>
            <a:cxnLst/>
            <a:rect l="l" t="t" r="r" b="b"/>
            <a:pathLst>
              <a:path w="13334"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185" name="bg object 185"/>
          <p:cNvSpPr/>
          <p:nvPr/>
        </p:nvSpPr>
        <p:spPr>
          <a:xfrm>
            <a:off x="10772251" y="2775619"/>
            <a:ext cx="21914" cy="4763"/>
          </a:xfrm>
          <a:custGeom>
            <a:avLst/>
            <a:gdLst/>
            <a:ahLst/>
            <a:cxnLst/>
            <a:rect l="l" t="t" r="r" b="b"/>
            <a:pathLst>
              <a:path w="13970"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186" name="bg object 186"/>
          <p:cNvSpPr/>
          <p:nvPr/>
        </p:nvSpPr>
        <p:spPr>
          <a:xfrm>
            <a:off x="10652353" y="2809335"/>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187" name="bg object 187"/>
          <p:cNvSpPr/>
          <p:nvPr/>
        </p:nvSpPr>
        <p:spPr>
          <a:xfrm>
            <a:off x="10527740" y="2842349"/>
            <a:ext cx="25898" cy="5628"/>
          </a:xfrm>
          <a:custGeom>
            <a:avLst/>
            <a:gdLst/>
            <a:ahLst/>
            <a:cxnLst/>
            <a:rect l="l" t="t" r="r" b="b"/>
            <a:pathLst>
              <a:path w="16509"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188" name="bg object 188"/>
          <p:cNvSpPr/>
          <p:nvPr/>
        </p:nvSpPr>
        <p:spPr>
          <a:xfrm>
            <a:off x="10396490" y="2874171"/>
            <a:ext cx="28887" cy="6061"/>
          </a:xfrm>
          <a:custGeom>
            <a:avLst/>
            <a:gdLst/>
            <a:ahLst/>
            <a:cxnLst/>
            <a:rect l="l" t="t" r="r" b="b"/>
            <a:pathLst>
              <a:path w="18415"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189" name="bg object 189"/>
          <p:cNvSpPr/>
          <p:nvPr/>
        </p:nvSpPr>
        <p:spPr>
          <a:xfrm>
            <a:off x="10261399" y="2905326"/>
            <a:ext cx="28887" cy="6061"/>
          </a:xfrm>
          <a:custGeom>
            <a:avLst/>
            <a:gdLst/>
            <a:ahLst/>
            <a:cxnLst/>
            <a:rect l="l" t="t" r="r" b="b"/>
            <a:pathLst>
              <a:path w="18415"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190" name="bg object 190"/>
          <p:cNvSpPr/>
          <p:nvPr/>
        </p:nvSpPr>
        <p:spPr>
          <a:xfrm>
            <a:off x="2951982" y="3043385"/>
            <a:ext cx="40838" cy="8659"/>
          </a:xfrm>
          <a:custGeom>
            <a:avLst/>
            <a:gdLst/>
            <a:ahLst/>
            <a:cxnLst/>
            <a:rect l="l" t="t" r="r" b="b"/>
            <a:pathLst>
              <a:path w="26035" h="12700">
                <a:moveTo>
                  <a:pt x="19940" y="12458"/>
                </a:moveTo>
                <a:lnTo>
                  <a:pt x="12845" y="12458"/>
                </a:lnTo>
                <a:lnTo>
                  <a:pt x="5750" y="12458"/>
                </a:lnTo>
                <a:lnTo>
                  <a:pt x="0" y="9671"/>
                </a:lnTo>
                <a:lnTo>
                  <a:pt x="0" y="2793"/>
                </a:lnTo>
                <a:lnTo>
                  <a:pt x="5750" y="0"/>
                </a:lnTo>
                <a:lnTo>
                  <a:pt x="19940" y="0"/>
                </a:lnTo>
                <a:lnTo>
                  <a:pt x="25691" y="2793"/>
                </a:lnTo>
                <a:lnTo>
                  <a:pt x="25691" y="9671"/>
                </a:lnTo>
                <a:lnTo>
                  <a:pt x="19940" y="12458"/>
                </a:lnTo>
                <a:close/>
              </a:path>
            </a:pathLst>
          </a:custGeom>
          <a:solidFill>
            <a:srgbClr val="931339">
              <a:alpha val="9999"/>
            </a:srgbClr>
          </a:solidFill>
        </p:spPr>
        <p:txBody>
          <a:bodyPr wrap="square" lIns="0" tIns="0" rIns="0" bIns="0" rtlCol="0"/>
          <a:lstStyle/>
          <a:p>
            <a:endParaRPr sz="1227"/>
          </a:p>
        </p:txBody>
      </p:sp>
      <p:sp>
        <p:nvSpPr>
          <p:cNvPr id="191" name="bg object 191"/>
          <p:cNvSpPr/>
          <p:nvPr/>
        </p:nvSpPr>
        <p:spPr>
          <a:xfrm>
            <a:off x="2794118" y="3018187"/>
            <a:ext cx="37851" cy="8226"/>
          </a:xfrm>
          <a:custGeom>
            <a:avLst/>
            <a:gdLst/>
            <a:ahLst/>
            <a:cxnLst/>
            <a:rect l="l" t="t" r="r" b="b"/>
            <a:pathLst>
              <a:path w="24130"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192" name="bg object 192"/>
          <p:cNvSpPr/>
          <p:nvPr/>
        </p:nvSpPr>
        <p:spPr>
          <a:xfrm>
            <a:off x="2639150" y="2991454"/>
            <a:ext cx="37851" cy="8226"/>
          </a:xfrm>
          <a:custGeom>
            <a:avLst/>
            <a:gdLst/>
            <a:ahLst/>
            <a:cxnLst/>
            <a:rect l="l" t="t" r="r" b="b"/>
            <a:pathLst>
              <a:path w="24130"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193" name="bg object 193"/>
          <p:cNvSpPr/>
          <p:nvPr/>
        </p:nvSpPr>
        <p:spPr>
          <a:xfrm>
            <a:off x="2490449" y="2963893"/>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194" name="bg object 194"/>
          <p:cNvSpPr/>
          <p:nvPr/>
        </p:nvSpPr>
        <p:spPr>
          <a:xfrm>
            <a:off x="2346630" y="2935211"/>
            <a:ext cx="30878" cy="6494"/>
          </a:xfrm>
          <a:custGeom>
            <a:avLst/>
            <a:gdLst/>
            <a:ahLst/>
            <a:cxnLst/>
            <a:rect l="l" t="t" r="r" b="b"/>
            <a:pathLst>
              <a:path w="19684" h="9525">
                <a:moveTo>
                  <a:pt x="15227" y="9503"/>
                </a:moveTo>
                <a:lnTo>
                  <a:pt x="9810" y="9503"/>
                </a:lnTo>
                <a:lnTo>
                  <a:pt x="4392" y="9503"/>
                </a:lnTo>
                <a:lnTo>
                  <a:pt x="0" y="7374"/>
                </a:lnTo>
                <a:lnTo>
                  <a:pt x="0" y="2123"/>
                </a:lnTo>
                <a:lnTo>
                  <a:pt x="4392" y="0"/>
                </a:lnTo>
                <a:lnTo>
                  <a:pt x="15227" y="0"/>
                </a:lnTo>
                <a:lnTo>
                  <a:pt x="19620" y="2123"/>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195" name="bg object 195"/>
          <p:cNvSpPr/>
          <p:nvPr/>
        </p:nvSpPr>
        <p:spPr>
          <a:xfrm>
            <a:off x="2207353" y="2905326"/>
            <a:ext cx="28887" cy="6061"/>
          </a:xfrm>
          <a:custGeom>
            <a:avLst/>
            <a:gdLst/>
            <a:ahLst/>
            <a:cxnLst/>
            <a:rect l="l" t="t" r="r" b="b"/>
            <a:pathLst>
              <a:path w="18415"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196" name="bg object 196"/>
          <p:cNvSpPr/>
          <p:nvPr/>
        </p:nvSpPr>
        <p:spPr>
          <a:xfrm>
            <a:off x="2072261" y="2874171"/>
            <a:ext cx="28887" cy="6061"/>
          </a:xfrm>
          <a:custGeom>
            <a:avLst/>
            <a:gdLst/>
            <a:ahLst/>
            <a:cxnLst/>
            <a:rect l="l" t="t" r="r" b="b"/>
            <a:pathLst>
              <a:path w="18415"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197" name="bg object 197"/>
          <p:cNvSpPr/>
          <p:nvPr/>
        </p:nvSpPr>
        <p:spPr>
          <a:xfrm>
            <a:off x="1944182" y="2842349"/>
            <a:ext cx="25898" cy="5628"/>
          </a:xfrm>
          <a:custGeom>
            <a:avLst/>
            <a:gdLst/>
            <a:ahLst/>
            <a:cxnLst/>
            <a:rect l="l" t="t" r="r" b="b"/>
            <a:pathLst>
              <a:path w="16509"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198" name="bg object 198"/>
          <p:cNvSpPr/>
          <p:nvPr/>
        </p:nvSpPr>
        <p:spPr>
          <a:xfrm>
            <a:off x="1820657" y="2809335"/>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199" name="bg object 199"/>
          <p:cNvSpPr/>
          <p:nvPr/>
        </p:nvSpPr>
        <p:spPr>
          <a:xfrm>
            <a:off x="1703932" y="2775619"/>
            <a:ext cx="21914" cy="4763"/>
          </a:xfrm>
          <a:custGeom>
            <a:avLst/>
            <a:gdLst/>
            <a:ahLst/>
            <a:cxnLst/>
            <a:rect l="l" t="t" r="r" b="b"/>
            <a:pathLst>
              <a:path w="13969"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200" name="bg object 200"/>
          <p:cNvSpPr/>
          <p:nvPr/>
        </p:nvSpPr>
        <p:spPr>
          <a:xfrm>
            <a:off x="1592056" y="2740805"/>
            <a:ext cx="20918" cy="4330"/>
          </a:xfrm>
          <a:custGeom>
            <a:avLst/>
            <a:gdLst/>
            <a:ahLst/>
            <a:cxnLst/>
            <a:rect l="l" t="t" r="r" b="b"/>
            <a:pathLst>
              <a:path w="13334"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201" name="bg object 201"/>
          <p:cNvSpPr/>
          <p:nvPr/>
        </p:nvSpPr>
        <p:spPr>
          <a:xfrm>
            <a:off x="1487320" y="2705381"/>
            <a:ext cx="17929" cy="3897"/>
          </a:xfrm>
          <a:custGeom>
            <a:avLst/>
            <a:gdLst/>
            <a:ahLst/>
            <a:cxnLst/>
            <a:rect l="l" t="t" r="r" b="b"/>
            <a:pathLst>
              <a:path w="11430"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202" name="bg object 202"/>
          <p:cNvSpPr/>
          <p:nvPr/>
        </p:nvSpPr>
        <p:spPr>
          <a:xfrm>
            <a:off x="1387177" y="2668837"/>
            <a:ext cx="17929" cy="3897"/>
          </a:xfrm>
          <a:custGeom>
            <a:avLst/>
            <a:gdLst/>
            <a:ahLst/>
            <a:cxnLst/>
            <a:rect l="l" t="t" r="r" b="b"/>
            <a:pathLst>
              <a:path w="11430"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203" name="bg object 203"/>
          <p:cNvSpPr/>
          <p:nvPr/>
        </p:nvSpPr>
        <p:spPr>
          <a:xfrm>
            <a:off x="1293881" y="2631666"/>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204" name="bg object 204"/>
          <p:cNvSpPr/>
          <p:nvPr/>
        </p:nvSpPr>
        <p:spPr>
          <a:xfrm>
            <a:off x="1207580" y="2593922"/>
            <a:ext cx="13945" cy="3031"/>
          </a:xfrm>
          <a:custGeom>
            <a:avLst/>
            <a:gdLst/>
            <a:ahLst/>
            <a:cxnLst/>
            <a:rect l="l" t="t" r="r" b="b"/>
            <a:pathLst>
              <a:path w="8890"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205" name="bg object 205"/>
          <p:cNvSpPr/>
          <p:nvPr/>
        </p:nvSpPr>
        <p:spPr>
          <a:xfrm>
            <a:off x="1127839" y="2555530"/>
            <a:ext cx="11953" cy="2598"/>
          </a:xfrm>
          <a:custGeom>
            <a:avLst/>
            <a:gdLst/>
            <a:ahLst/>
            <a:cxnLst/>
            <a:rect l="l" t="t" r="r" b="b"/>
            <a:pathLst>
              <a:path w="7620" h="3810">
                <a:moveTo>
                  <a:pt x="5762" y="3606"/>
                </a:moveTo>
                <a:lnTo>
                  <a:pt x="3714" y="3606"/>
                </a:lnTo>
                <a:lnTo>
                  <a:pt x="1665" y="3606"/>
                </a:lnTo>
                <a:lnTo>
                  <a:pt x="0" y="2799"/>
                </a:lnTo>
                <a:lnTo>
                  <a:pt x="0" y="807"/>
                </a:lnTo>
                <a:lnTo>
                  <a:pt x="1665"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206" name="bg object 206"/>
          <p:cNvSpPr/>
          <p:nvPr/>
        </p:nvSpPr>
        <p:spPr>
          <a:xfrm>
            <a:off x="1054228" y="2516443"/>
            <a:ext cx="10957" cy="2598"/>
          </a:xfrm>
          <a:custGeom>
            <a:avLst/>
            <a:gdLst/>
            <a:ahLst/>
            <a:cxnLst/>
            <a:rect l="l" t="t" r="r" b="b"/>
            <a:pathLst>
              <a:path w="6984"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207" name="bg object 207"/>
          <p:cNvSpPr/>
          <p:nvPr/>
        </p:nvSpPr>
        <p:spPr>
          <a:xfrm>
            <a:off x="11635513" y="2517036"/>
            <a:ext cx="10957" cy="2598"/>
          </a:xfrm>
          <a:custGeom>
            <a:avLst/>
            <a:gdLst/>
            <a:ahLst/>
            <a:cxnLst/>
            <a:rect l="l" t="t" r="r" b="b"/>
            <a:pathLst>
              <a:path w="6984"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208" name="bg object 208"/>
          <p:cNvSpPr/>
          <p:nvPr/>
        </p:nvSpPr>
        <p:spPr>
          <a:xfrm>
            <a:off x="11563210" y="2556318"/>
            <a:ext cx="11953" cy="2598"/>
          </a:xfrm>
          <a:custGeom>
            <a:avLst/>
            <a:gdLst/>
            <a:ahLst/>
            <a:cxnLst/>
            <a:rect l="l" t="t" r="r" b="b"/>
            <a:pathLst>
              <a:path w="7620" h="3810">
                <a:moveTo>
                  <a:pt x="5774" y="3606"/>
                </a:moveTo>
                <a:lnTo>
                  <a:pt x="3714" y="3606"/>
                </a:lnTo>
                <a:lnTo>
                  <a:pt x="1665" y="3606"/>
                </a:lnTo>
                <a:lnTo>
                  <a:pt x="0" y="2799"/>
                </a:lnTo>
                <a:lnTo>
                  <a:pt x="0" y="807"/>
                </a:lnTo>
                <a:lnTo>
                  <a:pt x="1665" y="0"/>
                </a:lnTo>
                <a:lnTo>
                  <a:pt x="5774" y="0"/>
                </a:lnTo>
                <a:lnTo>
                  <a:pt x="7428" y="807"/>
                </a:lnTo>
                <a:lnTo>
                  <a:pt x="7428" y="2799"/>
                </a:lnTo>
                <a:lnTo>
                  <a:pt x="5774" y="3606"/>
                </a:lnTo>
                <a:close/>
              </a:path>
            </a:pathLst>
          </a:custGeom>
          <a:solidFill>
            <a:srgbClr val="931339">
              <a:alpha val="9999"/>
            </a:srgbClr>
          </a:solidFill>
        </p:spPr>
        <p:txBody>
          <a:bodyPr wrap="square" lIns="0" tIns="0" rIns="0" bIns="0" rtlCol="0"/>
          <a:lstStyle/>
          <a:p>
            <a:endParaRPr sz="1227"/>
          </a:p>
        </p:txBody>
      </p:sp>
      <p:sp>
        <p:nvSpPr>
          <p:cNvPr id="209" name="bg object 209"/>
          <p:cNvSpPr/>
          <p:nvPr/>
        </p:nvSpPr>
        <p:spPr>
          <a:xfrm>
            <a:off x="11483886" y="2594942"/>
            <a:ext cx="13945" cy="3031"/>
          </a:xfrm>
          <a:custGeom>
            <a:avLst/>
            <a:gdLst/>
            <a:ahLst/>
            <a:cxnLst/>
            <a:rect l="l" t="t" r="r" b="b"/>
            <a:pathLst>
              <a:path w="8890"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210" name="bg object 210"/>
          <p:cNvSpPr/>
          <p:nvPr/>
        </p:nvSpPr>
        <p:spPr>
          <a:xfrm>
            <a:off x="11398176" y="2632959"/>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211" name="bg object 211"/>
          <p:cNvSpPr/>
          <p:nvPr/>
        </p:nvSpPr>
        <p:spPr>
          <a:xfrm>
            <a:off x="11306723" y="2670446"/>
            <a:ext cx="17929" cy="3897"/>
          </a:xfrm>
          <a:custGeom>
            <a:avLst/>
            <a:gdLst/>
            <a:ahLst/>
            <a:cxnLst/>
            <a:rect l="l" t="t" r="r" b="b"/>
            <a:pathLst>
              <a:path w="11429"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212" name="bg object 212"/>
          <p:cNvSpPr/>
          <p:nvPr/>
        </p:nvSpPr>
        <p:spPr>
          <a:xfrm>
            <a:off x="11208015" y="2707018"/>
            <a:ext cx="20918" cy="4330"/>
          </a:xfrm>
          <a:custGeom>
            <a:avLst/>
            <a:gdLst/>
            <a:ahLst/>
            <a:cxnLst/>
            <a:rect l="l" t="t" r="r" b="b"/>
            <a:pathLst>
              <a:path w="13334" h="6350">
                <a:moveTo>
                  <a:pt x="9982" y="6226"/>
                </a:moveTo>
                <a:lnTo>
                  <a:pt x="6428" y="6226"/>
                </a:lnTo>
                <a:lnTo>
                  <a:pt x="2887" y="6226"/>
                </a:lnTo>
                <a:lnTo>
                  <a:pt x="0" y="4832"/>
                </a:lnTo>
                <a:lnTo>
                  <a:pt x="0" y="1393"/>
                </a:lnTo>
                <a:lnTo>
                  <a:pt x="2887"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213" name="bg object 213"/>
          <p:cNvSpPr/>
          <p:nvPr/>
        </p:nvSpPr>
        <p:spPr>
          <a:xfrm>
            <a:off x="11104861" y="2743188"/>
            <a:ext cx="20918" cy="4330"/>
          </a:xfrm>
          <a:custGeom>
            <a:avLst/>
            <a:gdLst/>
            <a:ahLst/>
            <a:cxnLst/>
            <a:rect l="l" t="t" r="r" b="b"/>
            <a:pathLst>
              <a:path w="13334"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214" name="bg object 214"/>
          <p:cNvSpPr/>
          <p:nvPr/>
        </p:nvSpPr>
        <p:spPr>
          <a:xfrm>
            <a:off x="10995250" y="2778466"/>
            <a:ext cx="21914" cy="4763"/>
          </a:xfrm>
          <a:custGeom>
            <a:avLst/>
            <a:gdLst/>
            <a:ahLst/>
            <a:cxnLst/>
            <a:rect l="l" t="t" r="r" b="b"/>
            <a:pathLst>
              <a:path w="13970"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215" name="bg object 215"/>
          <p:cNvSpPr/>
          <p:nvPr/>
        </p:nvSpPr>
        <p:spPr>
          <a:xfrm>
            <a:off x="10878782" y="2812699"/>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216" name="bg object 216"/>
          <p:cNvSpPr/>
          <p:nvPr/>
        </p:nvSpPr>
        <p:spPr>
          <a:xfrm>
            <a:off x="10757702" y="2846288"/>
            <a:ext cx="25898" cy="5628"/>
          </a:xfrm>
          <a:custGeom>
            <a:avLst/>
            <a:gdLst/>
            <a:ahLst/>
            <a:cxnLst/>
            <a:rect l="l" t="t" r="r" b="b"/>
            <a:pathLst>
              <a:path w="16509"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217" name="bg object 217"/>
          <p:cNvSpPr/>
          <p:nvPr/>
        </p:nvSpPr>
        <p:spPr>
          <a:xfrm>
            <a:off x="10630070" y="2878743"/>
            <a:ext cx="28887" cy="6061"/>
          </a:xfrm>
          <a:custGeom>
            <a:avLst/>
            <a:gdLst/>
            <a:ahLst/>
            <a:cxnLst/>
            <a:rect l="l" t="t" r="r" b="b"/>
            <a:pathLst>
              <a:path w="18415"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218" name="bg object 218"/>
          <p:cNvSpPr/>
          <p:nvPr/>
        </p:nvSpPr>
        <p:spPr>
          <a:xfrm>
            <a:off x="10497603" y="2910370"/>
            <a:ext cx="30878" cy="6494"/>
          </a:xfrm>
          <a:custGeom>
            <a:avLst/>
            <a:gdLst/>
            <a:ahLst/>
            <a:cxnLst/>
            <a:rect l="l" t="t" r="r" b="b"/>
            <a:pathLst>
              <a:path w="19684" h="9525">
                <a:moveTo>
                  <a:pt x="15227" y="9503"/>
                </a:moveTo>
                <a:lnTo>
                  <a:pt x="9810" y="9503"/>
                </a:lnTo>
                <a:lnTo>
                  <a:pt x="4392" y="9503"/>
                </a:lnTo>
                <a:lnTo>
                  <a:pt x="0" y="7374"/>
                </a:lnTo>
                <a:lnTo>
                  <a:pt x="0" y="2123"/>
                </a:lnTo>
                <a:lnTo>
                  <a:pt x="4392" y="0"/>
                </a:lnTo>
                <a:lnTo>
                  <a:pt x="15227" y="0"/>
                </a:lnTo>
                <a:lnTo>
                  <a:pt x="19620" y="2123"/>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219" name="bg object 219"/>
          <p:cNvSpPr/>
          <p:nvPr/>
        </p:nvSpPr>
        <p:spPr>
          <a:xfrm>
            <a:off x="10361007" y="2941231"/>
            <a:ext cx="30878" cy="6494"/>
          </a:xfrm>
          <a:custGeom>
            <a:avLst/>
            <a:gdLst/>
            <a:ahLst/>
            <a:cxnLst/>
            <a:rect l="l" t="t" r="r" b="b"/>
            <a:pathLst>
              <a:path w="19684" h="9525">
                <a:moveTo>
                  <a:pt x="15227" y="9503"/>
                </a:moveTo>
                <a:lnTo>
                  <a:pt x="9810" y="9503"/>
                </a:lnTo>
                <a:lnTo>
                  <a:pt x="4392" y="9503"/>
                </a:lnTo>
                <a:lnTo>
                  <a:pt x="0" y="7374"/>
                </a:lnTo>
                <a:lnTo>
                  <a:pt x="0" y="2123"/>
                </a:lnTo>
                <a:lnTo>
                  <a:pt x="4392" y="0"/>
                </a:lnTo>
                <a:lnTo>
                  <a:pt x="15227" y="0"/>
                </a:lnTo>
                <a:lnTo>
                  <a:pt x="19620" y="2123"/>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220" name="bg object 220"/>
          <p:cNvSpPr/>
          <p:nvPr/>
        </p:nvSpPr>
        <p:spPr>
          <a:xfrm>
            <a:off x="2854151" y="3078140"/>
            <a:ext cx="43827" cy="9525"/>
          </a:xfrm>
          <a:custGeom>
            <a:avLst/>
            <a:gdLst/>
            <a:ahLst/>
            <a:cxnLst/>
            <a:rect l="l" t="t" r="r" b="b"/>
            <a:pathLst>
              <a:path w="27939" h="13970">
                <a:moveTo>
                  <a:pt x="21507" y="13439"/>
                </a:moveTo>
                <a:lnTo>
                  <a:pt x="13857" y="13439"/>
                </a:lnTo>
                <a:lnTo>
                  <a:pt x="6194" y="13439"/>
                </a:lnTo>
                <a:lnTo>
                  <a:pt x="0" y="10431"/>
                </a:lnTo>
                <a:lnTo>
                  <a:pt x="0" y="3008"/>
                </a:lnTo>
                <a:lnTo>
                  <a:pt x="6194"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221" name="bg object 221"/>
          <p:cNvSpPr/>
          <p:nvPr/>
        </p:nvSpPr>
        <p:spPr>
          <a:xfrm>
            <a:off x="2695779" y="3053078"/>
            <a:ext cx="40838" cy="8659"/>
          </a:xfrm>
          <a:custGeom>
            <a:avLst/>
            <a:gdLst/>
            <a:ahLst/>
            <a:cxnLst/>
            <a:rect l="l" t="t" r="r" b="b"/>
            <a:pathLst>
              <a:path w="26035" h="12700">
                <a:moveTo>
                  <a:pt x="19940" y="12458"/>
                </a:moveTo>
                <a:lnTo>
                  <a:pt x="12845" y="12458"/>
                </a:lnTo>
                <a:lnTo>
                  <a:pt x="5750" y="12458"/>
                </a:lnTo>
                <a:lnTo>
                  <a:pt x="0" y="9671"/>
                </a:lnTo>
                <a:lnTo>
                  <a:pt x="0" y="2793"/>
                </a:lnTo>
                <a:lnTo>
                  <a:pt x="5750" y="0"/>
                </a:lnTo>
                <a:lnTo>
                  <a:pt x="19940" y="0"/>
                </a:lnTo>
                <a:lnTo>
                  <a:pt x="25691" y="2793"/>
                </a:lnTo>
                <a:lnTo>
                  <a:pt x="25691" y="9671"/>
                </a:lnTo>
                <a:lnTo>
                  <a:pt x="19940" y="12458"/>
                </a:lnTo>
                <a:close/>
              </a:path>
            </a:pathLst>
          </a:custGeom>
          <a:solidFill>
            <a:srgbClr val="931339">
              <a:alpha val="9999"/>
            </a:srgbClr>
          </a:solidFill>
        </p:spPr>
        <p:txBody>
          <a:bodyPr wrap="square" lIns="0" tIns="0" rIns="0" bIns="0" rtlCol="0"/>
          <a:lstStyle/>
          <a:p>
            <a:endParaRPr sz="1227"/>
          </a:p>
        </p:txBody>
      </p:sp>
      <p:sp>
        <p:nvSpPr>
          <p:cNvPr id="222" name="bg object 222"/>
          <p:cNvSpPr/>
          <p:nvPr/>
        </p:nvSpPr>
        <p:spPr>
          <a:xfrm>
            <a:off x="2541712" y="3026861"/>
            <a:ext cx="37851" cy="8226"/>
          </a:xfrm>
          <a:custGeom>
            <a:avLst/>
            <a:gdLst/>
            <a:ahLst/>
            <a:cxnLst/>
            <a:rect l="l" t="t" r="r" b="b"/>
            <a:pathLst>
              <a:path w="24130"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223" name="bg object 223"/>
          <p:cNvSpPr/>
          <p:nvPr/>
        </p:nvSpPr>
        <p:spPr>
          <a:xfrm>
            <a:off x="2390549" y="2999177"/>
            <a:ext cx="37851" cy="8226"/>
          </a:xfrm>
          <a:custGeom>
            <a:avLst/>
            <a:gdLst/>
            <a:ahLst/>
            <a:cxnLst/>
            <a:rect l="l" t="t" r="r" b="b"/>
            <a:pathLst>
              <a:path w="24130"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224" name="bg object 224"/>
          <p:cNvSpPr/>
          <p:nvPr/>
        </p:nvSpPr>
        <p:spPr>
          <a:xfrm>
            <a:off x="2245655" y="2970732"/>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225" name="bg object 225"/>
          <p:cNvSpPr/>
          <p:nvPr/>
        </p:nvSpPr>
        <p:spPr>
          <a:xfrm>
            <a:off x="2105617" y="2941231"/>
            <a:ext cx="30878" cy="6494"/>
          </a:xfrm>
          <a:custGeom>
            <a:avLst/>
            <a:gdLst/>
            <a:ahLst/>
            <a:cxnLst/>
            <a:rect l="l" t="t" r="r" b="b"/>
            <a:pathLst>
              <a:path w="19684" h="9525">
                <a:moveTo>
                  <a:pt x="15227" y="9503"/>
                </a:moveTo>
                <a:lnTo>
                  <a:pt x="9810" y="9503"/>
                </a:lnTo>
                <a:lnTo>
                  <a:pt x="4392" y="9503"/>
                </a:lnTo>
                <a:lnTo>
                  <a:pt x="0" y="7374"/>
                </a:lnTo>
                <a:lnTo>
                  <a:pt x="0" y="2123"/>
                </a:lnTo>
                <a:lnTo>
                  <a:pt x="4392" y="0"/>
                </a:lnTo>
                <a:lnTo>
                  <a:pt x="15227" y="0"/>
                </a:lnTo>
                <a:lnTo>
                  <a:pt x="19620" y="2123"/>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226" name="bg object 226"/>
          <p:cNvSpPr/>
          <p:nvPr/>
        </p:nvSpPr>
        <p:spPr>
          <a:xfrm>
            <a:off x="1969019" y="2910370"/>
            <a:ext cx="30878" cy="6494"/>
          </a:xfrm>
          <a:custGeom>
            <a:avLst/>
            <a:gdLst/>
            <a:ahLst/>
            <a:cxnLst/>
            <a:rect l="l" t="t" r="r" b="b"/>
            <a:pathLst>
              <a:path w="19684" h="9525">
                <a:moveTo>
                  <a:pt x="15227" y="9503"/>
                </a:moveTo>
                <a:lnTo>
                  <a:pt x="9810" y="9503"/>
                </a:lnTo>
                <a:lnTo>
                  <a:pt x="4392" y="9503"/>
                </a:lnTo>
                <a:lnTo>
                  <a:pt x="0" y="7374"/>
                </a:lnTo>
                <a:lnTo>
                  <a:pt x="0" y="2123"/>
                </a:lnTo>
                <a:lnTo>
                  <a:pt x="4392" y="0"/>
                </a:lnTo>
                <a:lnTo>
                  <a:pt x="15227" y="0"/>
                </a:lnTo>
                <a:lnTo>
                  <a:pt x="19620" y="2123"/>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227" name="bg object 227"/>
          <p:cNvSpPr/>
          <p:nvPr/>
        </p:nvSpPr>
        <p:spPr>
          <a:xfrm>
            <a:off x="1838682" y="2878743"/>
            <a:ext cx="28887" cy="6061"/>
          </a:xfrm>
          <a:custGeom>
            <a:avLst/>
            <a:gdLst/>
            <a:ahLst/>
            <a:cxnLst/>
            <a:rect l="l" t="t" r="r" b="b"/>
            <a:pathLst>
              <a:path w="18415"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228" name="bg object 228"/>
          <p:cNvSpPr/>
          <p:nvPr/>
        </p:nvSpPr>
        <p:spPr>
          <a:xfrm>
            <a:off x="1714221" y="2846288"/>
            <a:ext cx="25898" cy="5628"/>
          </a:xfrm>
          <a:custGeom>
            <a:avLst/>
            <a:gdLst/>
            <a:ahLst/>
            <a:cxnLst/>
            <a:rect l="l" t="t" r="r" b="b"/>
            <a:pathLst>
              <a:path w="16509"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229" name="bg object 229"/>
          <p:cNvSpPr/>
          <p:nvPr/>
        </p:nvSpPr>
        <p:spPr>
          <a:xfrm>
            <a:off x="1594227" y="2812699"/>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230" name="bg object 230"/>
          <p:cNvSpPr/>
          <p:nvPr/>
        </p:nvSpPr>
        <p:spPr>
          <a:xfrm>
            <a:off x="1480931" y="2778466"/>
            <a:ext cx="21914" cy="4763"/>
          </a:xfrm>
          <a:custGeom>
            <a:avLst/>
            <a:gdLst/>
            <a:ahLst/>
            <a:cxnLst/>
            <a:rect l="l" t="t" r="r" b="b"/>
            <a:pathLst>
              <a:path w="13969"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231" name="bg object 231"/>
          <p:cNvSpPr/>
          <p:nvPr/>
        </p:nvSpPr>
        <p:spPr>
          <a:xfrm>
            <a:off x="1372370" y="2743188"/>
            <a:ext cx="20918" cy="4330"/>
          </a:xfrm>
          <a:custGeom>
            <a:avLst/>
            <a:gdLst/>
            <a:ahLst/>
            <a:cxnLst/>
            <a:rect l="l" t="t" r="r" b="b"/>
            <a:pathLst>
              <a:path w="13334"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232" name="bg object 232"/>
          <p:cNvSpPr/>
          <p:nvPr/>
        </p:nvSpPr>
        <p:spPr>
          <a:xfrm>
            <a:off x="1270818" y="2707353"/>
            <a:ext cx="17929" cy="3897"/>
          </a:xfrm>
          <a:custGeom>
            <a:avLst/>
            <a:gdLst/>
            <a:ahLst/>
            <a:cxnLst/>
            <a:rect l="l" t="t" r="r" b="b"/>
            <a:pathLst>
              <a:path w="11430"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233" name="bg object 233"/>
          <p:cNvSpPr/>
          <p:nvPr/>
        </p:nvSpPr>
        <p:spPr>
          <a:xfrm>
            <a:off x="1173715" y="2670446"/>
            <a:ext cx="17929" cy="3897"/>
          </a:xfrm>
          <a:custGeom>
            <a:avLst/>
            <a:gdLst/>
            <a:ahLst/>
            <a:cxnLst/>
            <a:rect l="l" t="t" r="r" b="b"/>
            <a:pathLst>
              <a:path w="11429"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234" name="bg object 234"/>
          <p:cNvSpPr/>
          <p:nvPr/>
        </p:nvSpPr>
        <p:spPr>
          <a:xfrm>
            <a:off x="1083310" y="2632959"/>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235" name="bg object 235"/>
          <p:cNvSpPr/>
          <p:nvPr/>
        </p:nvSpPr>
        <p:spPr>
          <a:xfrm>
            <a:off x="999727" y="2594942"/>
            <a:ext cx="13945" cy="3031"/>
          </a:xfrm>
          <a:custGeom>
            <a:avLst/>
            <a:gdLst/>
            <a:ahLst/>
            <a:cxnLst/>
            <a:rect l="l" t="t" r="r" b="b"/>
            <a:pathLst>
              <a:path w="8890"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236" name="bg object 236"/>
          <p:cNvSpPr/>
          <p:nvPr/>
        </p:nvSpPr>
        <p:spPr>
          <a:xfrm>
            <a:off x="922534" y="2556318"/>
            <a:ext cx="11953" cy="2598"/>
          </a:xfrm>
          <a:custGeom>
            <a:avLst/>
            <a:gdLst/>
            <a:ahLst/>
            <a:cxnLst/>
            <a:rect l="l" t="t" r="r" b="b"/>
            <a:pathLst>
              <a:path w="7620" h="3810">
                <a:moveTo>
                  <a:pt x="5762" y="3606"/>
                </a:moveTo>
                <a:lnTo>
                  <a:pt x="3714" y="3606"/>
                </a:lnTo>
                <a:lnTo>
                  <a:pt x="1665" y="3606"/>
                </a:lnTo>
                <a:lnTo>
                  <a:pt x="0" y="2799"/>
                </a:lnTo>
                <a:lnTo>
                  <a:pt x="0" y="807"/>
                </a:lnTo>
                <a:lnTo>
                  <a:pt x="1665"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237" name="bg object 237"/>
          <p:cNvSpPr/>
          <p:nvPr/>
        </p:nvSpPr>
        <p:spPr>
          <a:xfrm>
            <a:off x="851279" y="2517036"/>
            <a:ext cx="10957" cy="2598"/>
          </a:xfrm>
          <a:custGeom>
            <a:avLst/>
            <a:gdLst/>
            <a:ahLst/>
            <a:cxnLst/>
            <a:rect l="l" t="t" r="r" b="b"/>
            <a:pathLst>
              <a:path w="6984"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238" name="bg object 238"/>
          <p:cNvSpPr/>
          <p:nvPr/>
        </p:nvSpPr>
        <p:spPr>
          <a:xfrm>
            <a:off x="11837733" y="2517574"/>
            <a:ext cx="10957" cy="2598"/>
          </a:xfrm>
          <a:custGeom>
            <a:avLst/>
            <a:gdLst/>
            <a:ahLst/>
            <a:cxnLst/>
            <a:rect l="l" t="t" r="r" b="b"/>
            <a:pathLst>
              <a:path w="6984"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239" name="bg object 239"/>
          <p:cNvSpPr/>
          <p:nvPr/>
        </p:nvSpPr>
        <p:spPr>
          <a:xfrm>
            <a:off x="11767646" y="2557032"/>
            <a:ext cx="11953" cy="2598"/>
          </a:xfrm>
          <a:custGeom>
            <a:avLst/>
            <a:gdLst/>
            <a:ahLst/>
            <a:cxnLst/>
            <a:rect l="l" t="t" r="r" b="b"/>
            <a:pathLst>
              <a:path w="7620" h="3810">
                <a:moveTo>
                  <a:pt x="5762" y="3606"/>
                </a:moveTo>
                <a:lnTo>
                  <a:pt x="3714" y="3606"/>
                </a:lnTo>
                <a:lnTo>
                  <a:pt x="1653" y="3606"/>
                </a:lnTo>
                <a:lnTo>
                  <a:pt x="0" y="2799"/>
                </a:lnTo>
                <a:lnTo>
                  <a:pt x="0" y="807"/>
                </a:lnTo>
                <a:lnTo>
                  <a:pt x="1653"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240" name="bg object 240"/>
          <p:cNvSpPr/>
          <p:nvPr/>
        </p:nvSpPr>
        <p:spPr>
          <a:xfrm>
            <a:off x="11690715" y="2595865"/>
            <a:ext cx="13945" cy="3031"/>
          </a:xfrm>
          <a:custGeom>
            <a:avLst/>
            <a:gdLst/>
            <a:ahLst/>
            <a:cxnLst/>
            <a:rect l="l" t="t" r="r" b="b"/>
            <a:pathLst>
              <a:path w="8890"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241" name="bg object 241"/>
          <p:cNvSpPr/>
          <p:nvPr/>
        </p:nvSpPr>
        <p:spPr>
          <a:xfrm>
            <a:off x="11607567" y="2634131"/>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242" name="bg object 242"/>
          <p:cNvSpPr/>
          <p:nvPr/>
        </p:nvSpPr>
        <p:spPr>
          <a:xfrm>
            <a:off x="11518838" y="2671904"/>
            <a:ext cx="17929" cy="3897"/>
          </a:xfrm>
          <a:custGeom>
            <a:avLst/>
            <a:gdLst/>
            <a:ahLst/>
            <a:cxnLst/>
            <a:rect l="l" t="t" r="r" b="b"/>
            <a:pathLst>
              <a:path w="11429"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243" name="bg object 243"/>
          <p:cNvSpPr/>
          <p:nvPr/>
        </p:nvSpPr>
        <p:spPr>
          <a:xfrm>
            <a:off x="11423002" y="2708806"/>
            <a:ext cx="20918" cy="4330"/>
          </a:xfrm>
          <a:custGeom>
            <a:avLst/>
            <a:gdLst/>
            <a:ahLst/>
            <a:cxnLst/>
            <a:rect l="l" t="t" r="r" b="b"/>
            <a:pathLst>
              <a:path w="13334" h="6350">
                <a:moveTo>
                  <a:pt x="9982" y="6226"/>
                </a:moveTo>
                <a:lnTo>
                  <a:pt x="6428" y="6226"/>
                </a:lnTo>
                <a:lnTo>
                  <a:pt x="2887" y="6226"/>
                </a:lnTo>
                <a:lnTo>
                  <a:pt x="0" y="4832"/>
                </a:lnTo>
                <a:lnTo>
                  <a:pt x="0" y="1393"/>
                </a:lnTo>
                <a:lnTo>
                  <a:pt x="2887"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244" name="bg object 244"/>
          <p:cNvSpPr/>
          <p:nvPr/>
        </p:nvSpPr>
        <p:spPr>
          <a:xfrm>
            <a:off x="11322859" y="2745350"/>
            <a:ext cx="20918" cy="4330"/>
          </a:xfrm>
          <a:custGeom>
            <a:avLst/>
            <a:gdLst/>
            <a:ahLst/>
            <a:cxnLst/>
            <a:rect l="l" t="t" r="r" b="b"/>
            <a:pathLst>
              <a:path w="13334" h="6350">
                <a:moveTo>
                  <a:pt x="9970" y="6226"/>
                </a:moveTo>
                <a:lnTo>
                  <a:pt x="6428" y="6226"/>
                </a:lnTo>
                <a:lnTo>
                  <a:pt x="2875" y="6226"/>
                </a:lnTo>
                <a:lnTo>
                  <a:pt x="0" y="4832"/>
                </a:lnTo>
                <a:lnTo>
                  <a:pt x="0" y="1393"/>
                </a:lnTo>
                <a:lnTo>
                  <a:pt x="2875" y="0"/>
                </a:lnTo>
                <a:lnTo>
                  <a:pt x="9970" y="0"/>
                </a:lnTo>
                <a:lnTo>
                  <a:pt x="12857" y="1393"/>
                </a:lnTo>
                <a:lnTo>
                  <a:pt x="12857" y="4832"/>
                </a:lnTo>
                <a:lnTo>
                  <a:pt x="9970" y="6226"/>
                </a:lnTo>
                <a:close/>
              </a:path>
            </a:pathLst>
          </a:custGeom>
          <a:solidFill>
            <a:srgbClr val="931339">
              <a:alpha val="9999"/>
            </a:srgbClr>
          </a:solidFill>
        </p:spPr>
        <p:txBody>
          <a:bodyPr wrap="square" lIns="0" tIns="0" rIns="0" bIns="0" rtlCol="0"/>
          <a:lstStyle/>
          <a:p>
            <a:endParaRPr sz="1227"/>
          </a:p>
        </p:txBody>
      </p:sp>
      <p:sp>
        <p:nvSpPr>
          <p:cNvPr id="245" name="bg object 245"/>
          <p:cNvSpPr/>
          <p:nvPr/>
        </p:nvSpPr>
        <p:spPr>
          <a:xfrm>
            <a:off x="11216389" y="2781049"/>
            <a:ext cx="21914" cy="4763"/>
          </a:xfrm>
          <a:custGeom>
            <a:avLst/>
            <a:gdLst/>
            <a:ahLst/>
            <a:cxnLst/>
            <a:rect l="l" t="t" r="r" b="b"/>
            <a:pathLst>
              <a:path w="13970"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246" name="bg object 246"/>
          <p:cNvSpPr/>
          <p:nvPr/>
        </p:nvSpPr>
        <p:spPr>
          <a:xfrm>
            <a:off x="11103174" y="2815752"/>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247" name="bg object 247"/>
          <p:cNvSpPr/>
          <p:nvPr/>
        </p:nvSpPr>
        <p:spPr>
          <a:xfrm>
            <a:off x="10985453" y="2849863"/>
            <a:ext cx="25898" cy="5628"/>
          </a:xfrm>
          <a:custGeom>
            <a:avLst/>
            <a:gdLst/>
            <a:ahLst/>
            <a:cxnLst/>
            <a:rect l="l" t="t" r="r" b="b"/>
            <a:pathLst>
              <a:path w="16509"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248" name="bg object 248"/>
          <p:cNvSpPr/>
          <p:nvPr/>
        </p:nvSpPr>
        <p:spPr>
          <a:xfrm>
            <a:off x="10861267" y="2882893"/>
            <a:ext cx="28887" cy="6061"/>
          </a:xfrm>
          <a:custGeom>
            <a:avLst/>
            <a:gdLst/>
            <a:ahLst/>
            <a:cxnLst/>
            <a:rect l="l" t="t" r="r" b="b"/>
            <a:pathLst>
              <a:path w="18415"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249" name="bg object 249"/>
          <p:cNvSpPr/>
          <p:nvPr/>
        </p:nvSpPr>
        <p:spPr>
          <a:xfrm>
            <a:off x="10732324" y="2915150"/>
            <a:ext cx="30878" cy="6494"/>
          </a:xfrm>
          <a:custGeom>
            <a:avLst/>
            <a:gdLst/>
            <a:ahLst/>
            <a:cxnLst/>
            <a:rect l="l" t="t" r="r" b="b"/>
            <a:pathLst>
              <a:path w="19684" h="9525">
                <a:moveTo>
                  <a:pt x="15227" y="9503"/>
                </a:moveTo>
                <a:lnTo>
                  <a:pt x="9810" y="9503"/>
                </a:lnTo>
                <a:lnTo>
                  <a:pt x="4392" y="9503"/>
                </a:lnTo>
                <a:lnTo>
                  <a:pt x="0" y="7374"/>
                </a:lnTo>
                <a:lnTo>
                  <a:pt x="0" y="2129"/>
                </a:lnTo>
                <a:lnTo>
                  <a:pt x="4392" y="0"/>
                </a:lnTo>
                <a:lnTo>
                  <a:pt x="15227" y="0"/>
                </a:lnTo>
                <a:lnTo>
                  <a:pt x="19620" y="2129"/>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250" name="bg object 250"/>
          <p:cNvSpPr/>
          <p:nvPr/>
        </p:nvSpPr>
        <p:spPr>
          <a:xfrm>
            <a:off x="10599312" y="2946699"/>
            <a:ext cx="30878" cy="6494"/>
          </a:xfrm>
          <a:custGeom>
            <a:avLst/>
            <a:gdLst/>
            <a:ahLst/>
            <a:cxnLst/>
            <a:rect l="l" t="t" r="r" b="b"/>
            <a:pathLst>
              <a:path w="19684" h="9525">
                <a:moveTo>
                  <a:pt x="15227" y="9503"/>
                </a:moveTo>
                <a:lnTo>
                  <a:pt x="9810" y="9503"/>
                </a:lnTo>
                <a:lnTo>
                  <a:pt x="4392" y="9503"/>
                </a:lnTo>
                <a:lnTo>
                  <a:pt x="0" y="7374"/>
                </a:lnTo>
                <a:lnTo>
                  <a:pt x="0" y="2129"/>
                </a:lnTo>
                <a:lnTo>
                  <a:pt x="4392" y="0"/>
                </a:lnTo>
                <a:lnTo>
                  <a:pt x="15227" y="0"/>
                </a:lnTo>
                <a:lnTo>
                  <a:pt x="19620" y="2129"/>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251" name="bg object 251"/>
          <p:cNvSpPr/>
          <p:nvPr/>
        </p:nvSpPr>
        <p:spPr>
          <a:xfrm>
            <a:off x="10459731" y="2976946"/>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252" name="bg object 252"/>
          <p:cNvSpPr/>
          <p:nvPr/>
        </p:nvSpPr>
        <p:spPr>
          <a:xfrm>
            <a:off x="10315327" y="3006198"/>
            <a:ext cx="37851" cy="8226"/>
          </a:xfrm>
          <a:custGeom>
            <a:avLst/>
            <a:gdLst/>
            <a:ahLst/>
            <a:cxnLst/>
            <a:rect l="l" t="t" r="r" b="b"/>
            <a:pathLst>
              <a:path w="24129"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253" name="bg object 253"/>
          <p:cNvSpPr/>
          <p:nvPr/>
        </p:nvSpPr>
        <p:spPr>
          <a:xfrm>
            <a:off x="2755816" y="3112769"/>
            <a:ext cx="47812" cy="10391"/>
          </a:xfrm>
          <a:custGeom>
            <a:avLst/>
            <a:gdLst/>
            <a:ahLst/>
            <a:cxnLst/>
            <a:rect l="l" t="t" r="r" b="b"/>
            <a:pathLst>
              <a:path w="30480"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sp>
        <p:nvSpPr>
          <p:cNvPr id="254" name="bg object 254"/>
          <p:cNvSpPr/>
          <p:nvPr/>
        </p:nvSpPr>
        <p:spPr>
          <a:xfrm>
            <a:off x="2597513" y="3087954"/>
            <a:ext cx="43827" cy="9525"/>
          </a:xfrm>
          <a:custGeom>
            <a:avLst/>
            <a:gdLst/>
            <a:ahLst/>
            <a:cxnLst/>
            <a:rect l="l" t="t" r="r" b="b"/>
            <a:pathLst>
              <a:path w="27939"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255" name="bg object 255"/>
          <p:cNvSpPr/>
          <p:nvPr/>
        </p:nvSpPr>
        <p:spPr>
          <a:xfrm>
            <a:off x="2442809" y="3061898"/>
            <a:ext cx="40838" cy="8659"/>
          </a:xfrm>
          <a:custGeom>
            <a:avLst/>
            <a:gdLst/>
            <a:ahLst/>
            <a:cxnLst/>
            <a:rect l="l" t="t" r="r" b="b"/>
            <a:pathLst>
              <a:path w="26034" h="12700">
                <a:moveTo>
                  <a:pt x="19940" y="12458"/>
                </a:moveTo>
                <a:lnTo>
                  <a:pt x="12845" y="12458"/>
                </a:lnTo>
                <a:lnTo>
                  <a:pt x="5750" y="12458"/>
                </a:lnTo>
                <a:lnTo>
                  <a:pt x="0" y="9671"/>
                </a:lnTo>
                <a:lnTo>
                  <a:pt x="0" y="2793"/>
                </a:lnTo>
                <a:lnTo>
                  <a:pt x="5750" y="0"/>
                </a:lnTo>
                <a:lnTo>
                  <a:pt x="19940" y="0"/>
                </a:lnTo>
                <a:lnTo>
                  <a:pt x="25691" y="2793"/>
                </a:lnTo>
                <a:lnTo>
                  <a:pt x="25691" y="9671"/>
                </a:lnTo>
                <a:lnTo>
                  <a:pt x="19940" y="12458"/>
                </a:lnTo>
                <a:close/>
              </a:path>
            </a:pathLst>
          </a:custGeom>
          <a:solidFill>
            <a:srgbClr val="931339">
              <a:alpha val="9999"/>
            </a:srgbClr>
          </a:solidFill>
        </p:spPr>
        <p:txBody>
          <a:bodyPr wrap="square" lIns="0" tIns="0" rIns="0" bIns="0" rtlCol="0"/>
          <a:lstStyle/>
          <a:p>
            <a:endParaRPr sz="1227"/>
          </a:p>
        </p:txBody>
      </p:sp>
      <p:sp>
        <p:nvSpPr>
          <p:cNvPr id="256" name="bg object 256"/>
          <p:cNvSpPr/>
          <p:nvPr/>
        </p:nvSpPr>
        <p:spPr>
          <a:xfrm>
            <a:off x="2290838" y="3034411"/>
            <a:ext cx="40838" cy="8659"/>
          </a:xfrm>
          <a:custGeom>
            <a:avLst/>
            <a:gdLst/>
            <a:ahLst/>
            <a:cxnLst/>
            <a:rect l="l" t="t" r="r" b="b"/>
            <a:pathLst>
              <a:path w="26034" h="12700">
                <a:moveTo>
                  <a:pt x="19940" y="12458"/>
                </a:moveTo>
                <a:lnTo>
                  <a:pt x="12845" y="12458"/>
                </a:lnTo>
                <a:lnTo>
                  <a:pt x="5750" y="12458"/>
                </a:lnTo>
                <a:lnTo>
                  <a:pt x="0" y="9671"/>
                </a:lnTo>
                <a:lnTo>
                  <a:pt x="0" y="2793"/>
                </a:lnTo>
                <a:lnTo>
                  <a:pt x="5750" y="0"/>
                </a:lnTo>
                <a:lnTo>
                  <a:pt x="19940" y="0"/>
                </a:lnTo>
                <a:lnTo>
                  <a:pt x="25691" y="2793"/>
                </a:lnTo>
                <a:lnTo>
                  <a:pt x="25691" y="9671"/>
                </a:lnTo>
                <a:lnTo>
                  <a:pt x="19940" y="12458"/>
                </a:lnTo>
                <a:close/>
              </a:path>
            </a:pathLst>
          </a:custGeom>
          <a:solidFill>
            <a:srgbClr val="931339">
              <a:alpha val="9999"/>
            </a:srgbClr>
          </a:solidFill>
        </p:spPr>
        <p:txBody>
          <a:bodyPr wrap="square" lIns="0" tIns="0" rIns="0" bIns="0" rtlCol="0"/>
          <a:lstStyle/>
          <a:p>
            <a:endParaRPr sz="1227"/>
          </a:p>
        </p:txBody>
      </p:sp>
      <p:sp>
        <p:nvSpPr>
          <p:cNvPr id="257" name="bg object 257"/>
          <p:cNvSpPr/>
          <p:nvPr/>
        </p:nvSpPr>
        <p:spPr>
          <a:xfrm>
            <a:off x="2144947" y="3006198"/>
            <a:ext cx="37851" cy="8226"/>
          </a:xfrm>
          <a:custGeom>
            <a:avLst/>
            <a:gdLst/>
            <a:ahLst/>
            <a:cxnLst/>
            <a:rect l="l" t="t" r="r" b="b"/>
            <a:pathLst>
              <a:path w="24130"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258" name="bg object 258"/>
          <p:cNvSpPr/>
          <p:nvPr/>
        </p:nvSpPr>
        <p:spPr>
          <a:xfrm>
            <a:off x="2003715" y="2976946"/>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259" name="bg object 259"/>
          <p:cNvSpPr/>
          <p:nvPr/>
        </p:nvSpPr>
        <p:spPr>
          <a:xfrm>
            <a:off x="1867309" y="2946699"/>
            <a:ext cx="30878" cy="6494"/>
          </a:xfrm>
          <a:custGeom>
            <a:avLst/>
            <a:gdLst/>
            <a:ahLst/>
            <a:cxnLst/>
            <a:rect l="l" t="t" r="r" b="b"/>
            <a:pathLst>
              <a:path w="19684" h="9525">
                <a:moveTo>
                  <a:pt x="15227" y="9503"/>
                </a:moveTo>
                <a:lnTo>
                  <a:pt x="9810" y="9503"/>
                </a:lnTo>
                <a:lnTo>
                  <a:pt x="4392" y="9503"/>
                </a:lnTo>
                <a:lnTo>
                  <a:pt x="0" y="7374"/>
                </a:lnTo>
                <a:lnTo>
                  <a:pt x="0" y="2129"/>
                </a:lnTo>
                <a:lnTo>
                  <a:pt x="4392" y="0"/>
                </a:lnTo>
                <a:lnTo>
                  <a:pt x="15227" y="0"/>
                </a:lnTo>
                <a:lnTo>
                  <a:pt x="19620" y="2129"/>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260" name="bg object 260"/>
          <p:cNvSpPr/>
          <p:nvPr/>
        </p:nvSpPr>
        <p:spPr>
          <a:xfrm>
            <a:off x="1734297" y="2915150"/>
            <a:ext cx="30878" cy="6494"/>
          </a:xfrm>
          <a:custGeom>
            <a:avLst/>
            <a:gdLst/>
            <a:ahLst/>
            <a:cxnLst/>
            <a:rect l="l" t="t" r="r" b="b"/>
            <a:pathLst>
              <a:path w="19684" h="9525">
                <a:moveTo>
                  <a:pt x="15227" y="9503"/>
                </a:moveTo>
                <a:lnTo>
                  <a:pt x="9810" y="9503"/>
                </a:lnTo>
                <a:lnTo>
                  <a:pt x="4392" y="9503"/>
                </a:lnTo>
                <a:lnTo>
                  <a:pt x="0" y="7374"/>
                </a:lnTo>
                <a:lnTo>
                  <a:pt x="0" y="2129"/>
                </a:lnTo>
                <a:lnTo>
                  <a:pt x="4392" y="0"/>
                </a:lnTo>
                <a:lnTo>
                  <a:pt x="15227" y="0"/>
                </a:lnTo>
                <a:lnTo>
                  <a:pt x="19620" y="2129"/>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261" name="bg object 261"/>
          <p:cNvSpPr/>
          <p:nvPr/>
        </p:nvSpPr>
        <p:spPr>
          <a:xfrm>
            <a:off x="1607485" y="2882893"/>
            <a:ext cx="28887" cy="6061"/>
          </a:xfrm>
          <a:custGeom>
            <a:avLst/>
            <a:gdLst/>
            <a:ahLst/>
            <a:cxnLst/>
            <a:rect l="l" t="t" r="r" b="b"/>
            <a:pathLst>
              <a:path w="18415"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262" name="bg object 262"/>
          <p:cNvSpPr/>
          <p:nvPr/>
        </p:nvSpPr>
        <p:spPr>
          <a:xfrm>
            <a:off x="1486472" y="2849863"/>
            <a:ext cx="25898" cy="5628"/>
          </a:xfrm>
          <a:custGeom>
            <a:avLst/>
            <a:gdLst/>
            <a:ahLst/>
            <a:cxnLst/>
            <a:rect l="l" t="t" r="r" b="b"/>
            <a:pathLst>
              <a:path w="16509"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263" name="bg object 263"/>
          <p:cNvSpPr/>
          <p:nvPr/>
        </p:nvSpPr>
        <p:spPr>
          <a:xfrm>
            <a:off x="1369833" y="2815752"/>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264" name="bg object 264"/>
          <p:cNvSpPr/>
          <p:nvPr/>
        </p:nvSpPr>
        <p:spPr>
          <a:xfrm>
            <a:off x="1259795" y="2781049"/>
            <a:ext cx="21914" cy="4763"/>
          </a:xfrm>
          <a:custGeom>
            <a:avLst/>
            <a:gdLst/>
            <a:ahLst/>
            <a:cxnLst/>
            <a:rect l="l" t="t" r="r" b="b"/>
            <a:pathLst>
              <a:path w="13969"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265" name="bg object 265"/>
          <p:cNvSpPr/>
          <p:nvPr/>
        </p:nvSpPr>
        <p:spPr>
          <a:xfrm>
            <a:off x="1154371" y="2745350"/>
            <a:ext cx="20918" cy="4330"/>
          </a:xfrm>
          <a:custGeom>
            <a:avLst/>
            <a:gdLst/>
            <a:ahLst/>
            <a:cxnLst/>
            <a:rect l="l" t="t" r="r" b="b"/>
            <a:pathLst>
              <a:path w="13334"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266" name="bg object 266"/>
          <p:cNvSpPr/>
          <p:nvPr/>
        </p:nvSpPr>
        <p:spPr>
          <a:xfrm>
            <a:off x="1054225" y="2708806"/>
            <a:ext cx="20918" cy="4330"/>
          </a:xfrm>
          <a:custGeom>
            <a:avLst/>
            <a:gdLst/>
            <a:ahLst/>
            <a:cxnLst/>
            <a:rect l="l" t="t" r="r" b="b"/>
            <a:pathLst>
              <a:path w="13334"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267" name="bg object 267"/>
          <p:cNvSpPr/>
          <p:nvPr/>
        </p:nvSpPr>
        <p:spPr>
          <a:xfrm>
            <a:off x="961602" y="2671904"/>
            <a:ext cx="17929" cy="3897"/>
          </a:xfrm>
          <a:custGeom>
            <a:avLst/>
            <a:gdLst/>
            <a:ahLst/>
            <a:cxnLst/>
            <a:rect l="l" t="t" r="r" b="b"/>
            <a:pathLst>
              <a:path w="11429"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268" name="bg object 268"/>
          <p:cNvSpPr/>
          <p:nvPr/>
        </p:nvSpPr>
        <p:spPr>
          <a:xfrm>
            <a:off x="873917" y="2634131"/>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269" name="bg object 269"/>
          <p:cNvSpPr/>
          <p:nvPr/>
        </p:nvSpPr>
        <p:spPr>
          <a:xfrm>
            <a:off x="792900" y="2595865"/>
            <a:ext cx="13945" cy="3031"/>
          </a:xfrm>
          <a:custGeom>
            <a:avLst/>
            <a:gdLst/>
            <a:ahLst/>
            <a:cxnLst/>
            <a:rect l="l" t="t" r="r" b="b"/>
            <a:pathLst>
              <a:path w="8890"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270" name="bg object 270"/>
          <p:cNvSpPr/>
          <p:nvPr/>
        </p:nvSpPr>
        <p:spPr>
          <a:xfrm>
            <a:off x="718097" y="2557032"/>
            <a:ext cx="11953" cy="2598"/>
          </a:xfrm>
          <a:custGeom>
            <a:avLst/>
            <a:gdLst/>
            <a:ahLst/>
            <a:cxnLst/>
            <a:rect l="l" t="t" r="r" b="b"/>
            <a:pathLst>
              <a:path w="7620" h="3810">
                <a:moveTo>
                  <a:pt x="5762" y="3606"/>
                </a:moveTo>
                <a:lnTo>
                  <a:pt x="3714" y="3606"/>
                </a:lnTo>
                <a:lnTo>
                  <a:pt x="1665" y="3606"/>
                </a:lnTo>
                <a:lnTo>
                  <a:pt x="0" y="2799"/>
                </a:lnTo>
                <a:lnTo>
                  <a:pt x="0" y="807"/>
                </a:lnTo>
                <a:lnTo>
                  <a:pt x="1665"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271" name="bg object 271"/>
          <p:cNvSpPr/>
          <p:nvPr/>
        </p:nvSpPr>
        <p:spPr>
          <a:xfrm>
            <a:off x="649059" y="2517574"/>
            <a:ext cx="10957" cy="2598"/>
          </a:xfrm>
          <a:custGeom>
            <a:avLst/>
            <a:gdLst/>
            <a:ahLst/>
            <a:cxnLst/>
            <a:rect l="l" t="t" r="r" b="b"/>
            <a:pathLst>
              <a:path w="6984"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272" name="bg object 272"/>
          <p:cNvSpPr/>
          <p:nvPr/>
        </p:nvSpPr>
        <p:spPr>
          <a:xfrm>
            <a:off x="12039284" y="2518062"/>
            <a:ext cx="10957" cy="2598"/>
          </a:xfrm>
          <a:custGeom>
            <a:avLst/>
            <a:gdLst/>
            <a:ahLst/>
            <a:cxnLst/>
            <a:rect l="l" t="t" r="r" b="b"/>
            <a:pathLst>
              <a:path w="6984"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273" name="bg object 273"/>
          <p:cNvSpPr/>
          <p:nvPr/>
        </p:nvSpPr>
        <p:spPr>
          <a:xfrm>
            <a:off x="11971285" y="2557681"/>
            <a:ext cx="11953" cy="2598"/>
          </a:xfrm>
          <a:custGeom>
            <a:avLst/>
            <a:gdLst/>
            <a:ahLst/>
            <a:cxnLst/>
            <a:rect l="l" t="t" r="r" b="b"/>
            <a:pathLst>
              <a:path w="7620" h="3810">
                <a:moveTo>
                  <a:pt x="5774" y="3606"/>
                </a:moveTo>
                <a:lnTo>
                  <a:pt x="3714" y="3606"/>
                </a:lnTo>
                <a:lnTo>
                  <a:pt x="1665" y="3606"/>
                </a:lnTo>
                <a:lnTo>
                  <a:pt x="0" y="2799"/>
                </a:lnTo>
                <a:lnTo>
                  <a:pt x="0" y="807"/>
                </a:lnTo>
                <a:lnTo>
                  <a:pt x="1665" y="0"/>
                </a:lnTo>
                <a:lnTo>
                  <a:pt x="5774" y="0"/>
                </a:lnTo>
                <a:lnTo>
                  <a:pt x="7428" y="807"/>
                </a:lnTo>
                <a:lnTo>
                  <a:pt x="7428" y="2799"/>
                </a:lnTo>
                <a:lnTo>
                  <a:pt x="5774" y="3606"/>
                </a:lnTo>
                <a:close/>
              </a:path>
            </a:pathLst>
          </a:custGeom>
          <a:solidFill>
            <a:srgbClr val="931339">
              <a:alpha val="9999"/>
            </a:srgbClr>
          </a:solidFill>
        </p:spPr>
        <p:txBody>
          <a:bodyPr wrap="square" lIns="0" tIns="0" rIns="0" bIns="0" rtlCol="0"/>
          <a:lstStyle/>
          <a:p>
            <a:endParaRPr sz="1227"/>
          </a:p>
        </p:txBody>
      </p:sp>
      <p:sp>
        <p:nvSpPr>
          <p:cNvPr id="274" name="bg object 274"/>
          <p:cNvSpPr/>
          <p:nvPr/>
        </p:nvSpPr>
        <p:spPr>
          <a:xfrm>
            <a:off x="11896612" y="2596705"/>
            <a:ext cx="13945" cy="3031"/>
          </a:xfrm>
          <a:custGeom>
            <a:avLst/>
            <a:gdLst/>
            <a:ahLst/>
            <a:cxnLst/>
            <a:rect l="l" t="t" r="r" b="b"/>
            <a:pathLst>
              <a:path w="8890"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275" name="bg object 275"/>
          <p:cNvSpPr/>
          <p:nvPr/>
        </p:nvSpPr>
        <p:spPr>
          <a:xfrm>
            <a:off x="11815881" y="2635196"/>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276" name="bg object 276"/>
          <p:cNvSpPr/>
          <p:nvPr/>
        </p:nvSpPr>
        <p:spPr>
          <a:xfrm>
            <a:off x="11729723" y="2673231"/>
            <a:ext cx="17929" cy="3897"/>
          </a:xfrm>
          <a:custGeom>
            <a:avLst/>
            <a:gdLst/>
            <a:ahLst/>
            <a:cxnLst/>
            <a:rect l="l" t="t" r="r" b="b"/>
            <a:pathLst>
              <a:path w="11429"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277" name="bg object 277"/>
          <p:cNvSpPr/>
          <p:nvPr/>
        </p:nvSpPr>
        <p:spPr>
          <a:xfrm>
            <a:off x="11636603" y="2710432"/>
            <a:ext cx="20918" cy="4330"/>
          </a:xfrm>
          <a:custGeom>
            <a:avLst/>
            <a:gdLst/>
            <a:ahLst/>
            <a:cxnLst/>
            <a:rect l="l" t="t" r="r" b="b"/>
            <a:pathLst>
              <a:path w="13334"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278" name="bg object 278"/>
          <p:cNvSpPr/>
          <p:nvPr/>
        </p:nvSpPr>
        <p:spPr>
          <a:xfrm>
            <a:off x="11538786" y="2747204"/>
            <a:ext cx="21914" cy="4763"/>
          </a:xfrm>
          <a:custGeom>
            <a:avLst/>
            <a:gdLst/>
            <a:ahLst/>
            <a:cxnLst/>
            <a:rect l="l" t="t" r="r" b="b"/>
            <a:pathLst>
              <a:path w="13970"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279" name="bg object 279"/>
          <p:cNvSpPr/>
          <p:nvPr/>
        </p:nvSpPr>
        <p:spPr>
          <a:xfrm>
            <a:off x="11435815" y="2783399"/>
            <a:ext cx="21914" cy="4763"/>
          </a:xfrm>
          <a:custGeom>
            <a:avLst/>
            <a:gdLst/>
            <a:ahLst/>
            <a:cxnLst/>
            <a:rect l="l" t="t" r="r" b="b"/>
            <a:pathLst>
              <a:path w="13970"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280" name="bg object 280"/>
          <p:cNvSpPr/>
          <p:nvPr/>
        </p:nvSpPr>
        <p:spPr>
          <a:xfrm>
            <a:off x="11325694" y="2818530"/>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281" name="bg object 281"/>
          <p:cNvSpPr/>
          <p:nvPr/>
        </p:nvSpPr>
        <p:spPr>
          <a:xfrm>
            <a:off x="11211164" y="2853116"/>
            <a:ext cx="25898" cy="5628"/>
          </a:xfrm>
          <a:custGeom>
            <a:avLst/>
            <a:gdLst/>
            <a:ahLst/>
            <a:cxnLst/>
            <a:rect l="l" t="t" r="r" b="b"/>
            <a:pathLst>
              <a:path w="16509"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282" name="bg object 282"/>
          <p:cNvSpPr/>
          <p:nvPr/>
        </p:nvSpPr>
        <p:spPr>
          <a:xfrm>
            <a:off x="11090266" y="2886671"/>
            <a:ext cx="28887" cy="6061"/>
          </a:xfrm>
          <a:custGeom>
            <a:avLst/>
            <a:gdLst/>
            <a:ahLst/>
            <a:cxnLst/>
            <a:rect l="l" t="t" r="r" b="b"/>
            <a:pathLst>
              <a:path w="18415"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283" name="bg object 283"/>
          <p:cNvSpPr/>
          <p:nvPr/>
        </p:nvSpPr>
        <p:spPr>
          <a:xfrm>
            <a:off x="10964688" y="2919504"/>
            <a:ext cx="30878" cy="6494"/>
          </a:xfrm>
          <a:custGeom>
            <a:avLst/>
            <a:gdLst/>
            <a:ahLst/>
            <a:cxnLst/>
            <a:rect l="l" t="t" r="r" b="b"/>
            <a:pathLst>
              <a:path w="19684" h="9525">
                <a:moveTo>
                  <a:pt x="15227" y="9503"/>
                </a:moveTo>
                <a:lnTo>
                  <a:pt x="9810" y="9503"/>
                </a:lnTo>
                <a:lnTo>
                  <a:pt x="4392" y="9503"/>
                </a:lnTo>
                <a:lnTo>
                  <a:pt x="0" y="7374"/>
                </a:lnTo>
                <a:lnTo>
                  <a:pt x="0" y="2123"/>
                </a:lnTo>
                <a:lnTo>
                  <a:pt x="4392" y="0"/>
                </a:lnTo>
                <a:lnTo>
                  <a:pt x="15227" y="0"/>
                </a:lnTo>
                <a:lnTo>
                  <a:pt x="19620" y="2123"/>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284" name="bg object 284"/>
          <p:cNvSpPr/>
          <p:nvPr/>
        </p:nvSpPr>
        <p:spPr>
          <a:xfrm>
            <a:off x="10833521" y="2951344"/>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285" name="bg object 285"/>
          <p:cNvSpPr/>
          <p:nvPr/>
        </p:nvSpPr>
        <p:spPr>
          <a:xfrm>
            <a:off x="10699012" y="2982610"/>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286" name="bg object 286"/>
          <p:cNvSpPr/>
          <p:nvPr/>
        </p:nvSpPr>
        <p:spPr>
          <a:xfrm>
            <a:off x="10558135" y="3012599"/>
            <a:ext cx="37851" cy="8226"/>
          </a:xfrm>
          <a:custGeom>
            <a:avLst/>
            <a:gdLst/>
            <a:ahLst/>
            <a:cxnLst/>
            <a:rect l="l" t="t" r="r" b="b"/>
            <a:pathLst>
              <a:path w="24129"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287" name="bg object 287"/>
          <p:cNvSpPr/>
          <p:nvPr/>
        </p:nvSpPr>
        <p:spPr>
          <a:xfrm>
            <a:off x="10412623" y="3041611"/>
            <a:ext cx="40838" cy="8659"/>
          </a:xfrm>
          <a:custGeom>
            <a:avLst/>
            <a:gdLst/>
            <a:ahLst/>
            <a:cxnLst/>
            <a:rect l="l" t="t" r="r" b="b"/>
            <a:pathLst>
              <a:path w="26034" h="12700">
                <a:moveTo>
                  <a:pt x="19940" y="12452"/>
                </a:moveTo>
                <a:lnTo>
                  <a:pt x="12845" y="12452"/>
                </a:lnTo>
                <a:lnTo>
                  <a:pt x="5750" y="12452"/>
                </a:lnTo>
                <a:lnTo>
                  <a:pt x="0" y="9665"/>
                </a:lnTo>
                <a:lnTo>
                  <a:pt x="0" y="2787"/>
                </a:lnTo>
                <a:lnTo>
                  <a:pt x="5750" y="0"/>
                </a:lnTo>
                <a:lnTo>
                  <a:pt x="19940" y="0"/>
                </a:lnTo>
                <a:lnTo>
                  <a:pt x="25691" y="2787"/>
                </a:lnTo>
                <a:lnTo>
                  <a:pt x="25691" y="9665"/>
                </a:lnTo>
                <a:lnTo>
                  <a:pt x="19940" y="12452"/>
                </a:lnTo>
                <a:close/>
              </a:path>
            </a:pathLst>
          </a:custGeom>
          <a:solidFill>
            <a:srgbClr val="931339">
              <a:alpha val="9999"/>
            </a:srgbClr>
          </a:solidFill>
        </p:spPr>
        <p:txBody>
          <a:bodyPr wrap="square" lIns="0" tIns="0" rIns="0" bIns="0" rtlCol="0"/>
          <a:lstStyle/>
          <a:p>
            <a:endParaRPr sz="1227"/>
          </a:p>
        </p:txBody>
      </p:sp>
      <p:sp>
        <p:nvSpPr>
          <p:cNvPr id="288" name="bg object 288"/>
          <p:cNvSpPr/>
          <p:nvPr/>
        </p:nvSpPr>
        <p:spPr>
          <a:xfrm>
            <a:off x="10262629" y="3069611"/>
            <a:ext cx="43827" cy="9525"/>
          </a:xfrm>
          <a:custGeom>
            <a:avLst/>
            <a:gdLst/>
            <a:ahLst/>
            <a:cxnLst/>
            <a:rect l="l" t="t" r="r" b="b"/>
            <a:pathLst>
              <a:path w="27940"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289" name="bg object 289"/>
          <p:cNvSpPr/>
          <p:nvPr/>
        </p:nvSpPr>
        <p:spPr>
          <a:xfrm>
            <a:off x="2657524" y="3147389"/>
            <a:ext cx="52792" cy="11257"/>
          </a:xfrm>
          <a:custGeom>
            <a:avLst/>
            <a:gdLst/>
            <a:ahLst/>
            <a:cxnLst/>
            <a:rect l="l" t="t" r="r" b="b"/>
            <a:pathLst>
              <a:path w="33655" h="16510">
                <a:moveTo>
                  <a:pt x="25728" y="16059"/>
                </a:moveTo>
                <a:lnTo>
                  <a:pt x="16572" y="16059"/>
                </a:lnTo>
                <a:lnTo>
                  <a:pt x="7416" y="16059"/>
                </a:lnTo>
                <a:lnTo>
                  <a:pt x="0" y="12464"/>
                </a:lnTo>
                <a:lnTo>
                  <a:pt x="0" y="3594"/>
                </a:lnTo>
                <a:lnTo>
                  <a:pt x="7416" y="0"/>
                </a:lnTo>
                <a:lnTo>
                  <a:pt x="25728" y="0"/>
                </a:lnTo>
                <a:lnTo>
                  <a:pt x="33144" y="3594"/>
                </a:lnTo>
                <a:lnTo>
                  <a:pt x="33144" y="12464"/>
                </a:lnTo>
                <a:lnTo>
                  <a:pt x="25728" y="16059"/>
                </a:lnTo>
                <a:close/>
              </a:path>
            </a:pathLst>
          </a:custGeom>
          <a:solidFill>
            <a:srgbClr val="931339">
              <a:alpha val="9999"/>
            </a:srgbClr>
          </a:solidFill>
        </p:spPr>
        <p:txBody>
          <a:bodyPr wrap="square" lIns="0" tIns="0" rIns="0" bIns="0" rtlCol="0"/>
          <a:lstStyle/>
          <a:p>
            <a:endParaRPr sz="1227"/>
          </a:p>
        </p:txBody>
      </p:sp>
      <p:sp>
        <p:nvSpPr>
          <p:cNvPr id="290" name="bg object 290"/>
          <p:cNvSpPr/>
          <p:nvPr/>
        </p:nvSpPr>
        <p:spPr>
          <a:xfrm>
            <a:off x="2498776" y="3122697"/>
            <a:ext cx="47812" cy="10391"/>
          </a:xfrm>
          <a:custGeom>
            <a:avLst/>
            <a:gdLst/>
            <a:ahLst/>
            <a:cxnLst/>
            <a:rect l="l" t="t" r="r" b="b"/>
            <a:pathLst>
              <a:path w="30480"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sp>
        <p:nvSpPr>
          <p:cNvPr id="291" name="bg object 291"/>
          <p:cNvSpPr/>
          <p:nvPr/>
        </p:nvSpPr>
        <p:spPr>
          <a:xfrm>
            <a:off x="2344021" y="3096911"/>
            <a:ext cx="43827" cy="9525"/>
          </a:xfrm>
          <a:custGeom>
            <a:avLst/>
            <a:gdLst/>
            <a:ahLst/>
            <a:cxnLst/>
            <a:rect l="l" t="t" r="r" b="b"/>
            <a:pathLst>
              <a:path w="27940"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292" name="bg object 292"/>
          <p:cNvSpPr/>
          <p:nvPr/>
        </p:nvSpPr>
        <p:spPr>
          <a:xfrm>
            <a:off x="2191293" y="3069611"/>
            <a:ext cx="43827" cy="9525"/>
          </a:xfrm>
          <a:custGeom>
            <a:avLst/>
            <a:gdLst/>
            <a:ahLst/>
            <a:cxnLst/>
            <a:rect l="l" t="t" r="r" b="b"/>
            <a:pathLst>
              <a:path w="27940" h="13970">
                <a:moveTo>
                  <a:pt x="21520" y="13439"/>
                </a:moveTo>
                <a:lnTo>
                  <a:pt x="13857" y="13439"/>
                </a:lnTo>
                <a:lnTo>
                  <a:pt x="6206" y="13439"/>
                </a:lnTo>
                <a:lnTo>
                  <a:pt x="0" y="10431"/>
                </a:lnTo>
                <a:lnTo>
                  <a:pt x="0" y="3008"/>
                </a:lnTo>
                <a:lnTo>
                  <a:pt x="6206" y="0"/>
                </a:lnTo>
                <a:lnTo>
                  <a:pt x="21520" y="0"/>
                </a:lnTo>
                <a:lnTo>
                  <a:pt x="27714" y="3008"/>
                </a:lnTo>
                <a:lnTo>
                  <a:pt x="27714" y="10431"/>
                </a:lnTo>
                <a:lnTo>
                  <a:pt x="21520" y="13439"/>
                </a:lnTo>
                <a:close/>
              </a:path>
            </a:pathLst>
          </a:custGeom>
          <a:solidFill>
            <a:srgbClr val="931339">
              <a:alpha val="9999"/>
            </a:srgbClr>
          </a:solidFill>
        </p:spPr>
        <p:txBody>
          <a:bodyPr wrap="square" lIns="0" tIns="0" rIns="0" bIns="0" rtlCol="0"/>
          <a:lstStyle/>
          <a:p>
            <a:endParaRPr sz="1227"/>
          </a:p>
        </p:txBody>
      </p:sp>
      <p:sp>
        <p:nvSpPr>
          <p:cNvPr id="293" name="bg object 293"/>
          <p:cNvSpPr/>
          <p:nvPr/>
        </p:nvSpPr>
        <p:spPr>
          <a:xfrm>
            <a:off x="2044476" y="3041611"/>
            <a:ext cx="40838" cy="8659"/>
          </a:xfrm>
          <a:custGeom>
            <a:avLst/>
            <a:gdLst/>
            <a:ahLst/>
            <a:cxnLst/>
            <a:rect l="l" t="t" r="r" b="b"/>
            <a:pathLst>
              <a:path w="26034" h="12700">
                <a:moveTo>
                  <a:pt x="19940" y="12452"/>
                </a:moveTo>
                <a:lnTo>
                  <a:pt x="12845" y="12452"/>
                </a:lnTo>
                <a:lnTo>
                  <a:pt x="5750" y="12452"/>
                </a:lnTo>
                <a:lnTo>
                  <a:pt x="0" y="9665"/>
                </a:lnTo>
                <a:lnTo>
                  <a:pt x="0" y="2787"/>
                </a:lnTo>
                <a:lnTo>
                  <a:pt x="5750" y="0"/>
                </a:lnTo>
                <a:lnTo>
                  <a:pt x="19940" y="0"/>
                </a:lnTo>
                <a:lnTo>
                  <a:pt x="25691" y="2787"/>
                </a:lnTo>
                <a:lnTo>
                  <a:pt x="25691" y="9665"/>
                </a:lnTo>
                <a:lnTo>
                  <a:pt x="19940" y="12452"/>
                </a:lnTo>
                <a:close/>
              </a:path>
            </a:pathLst>
          </a:custGeom>
          <a:solidFill>
            <a:srgbClr val="931339">
              <a:alpha val="9999"/>
            </a:srgbClr>
          </a:solidFill>
        </p:spPr>
        <p:txBody>
          <a:bodyPr wrap="square" lIns="0" tIns="0" rIns="0" bIns="0" rtlCol="0"/>
          <a:lstStyle/>
          <a:p>
            <a:endParaRPr sz="1227"/>
          </a:p>
        </p:txBody>
      </p:sp>
      <p:sp>
        <p:nvSpPr>
          <p:cNvPr id="294" name="bg object 294"/>
          <p:cNvSpPr/>
          <p:nvPr/>
        </p:nvSpPr>
        <p:spPr>
          <a:xfrm>
            <a:off x="1902137" y="3012599"/>
            <a:ext cx="37851" cy="8226"/>
          </a:xfrm>
          <a:custGeom>
            <a:avLst/>
            <a:gdLst/>
            <a:ahLst/>
            <a:cxnLst/>
            <a:rect l="l" t="t" r="r" b="b"/>
            <a:pathLst>
              <a:path w="24130"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295" name="bg object 295"/>
          <p:cNvSpPr/>
          <p:nvPr/>
        </p:nvSpPr>
        <p:spPr>
          <a:xfrm>
            <a:off x="1764432" y="2982610"/>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296" name="bg object 296"/>
          <p:cNvSpPr/>
          <p:nvPr/>
        </p:nvSpPr>
        <p:spPr>
          <a:xfrm>
            <a:off x="1629925" y="2951344"/>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297" name="bg object 297"/>
          <p:cNvSpPr/>
          <p:nvPr/>
        </p:nvSpPr>
        <p:spPr>
          <a:xfrm>
            <a:off x="1501934" y="2919504"/>
            <a:ext cx="30878" cy="6494"/>
          </a:xfrm>
          <a:custGeom>
            <a:avLst/>
            <a:gdLst/>
            <a:ahLst/>
            <a:cxnLst/>
            <a:rect l="l" t="t" r="r" b="b"/>
            <a:pathLst>
              <a:path w="19684" h="9525">
                <a:moveTo>
                  <a:pt x="15227" y="9503"/>
                </a:moveTo>
                <a:lnTo>
                  <a:pt x="9810" y="9503"/>
                </a:lnTo>
                <a:lnTo>
                  <a:pt x="4392" y="9503"/>
                </a:lnTo>
                <a:lnTo>
                  <a:pt x="0" y="7374"/>
                </a:lnTo>
                <a:lnTo>
                  <a:pt x="0" y="2123"/>
                </a:lnTo>
                <a:lnTo>
                  <a:pt x="4392" y="0"/>
                </a:lnTo>
                <a:lnTo>
                  <a:pt x="15227" y="0"/>
                </a:lnTo>
                <a:lnTo>
                  <a:pt x="19620" y="2123"/>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298" name="bg object 298"/>
          <p:cNvSpPr/>
          <p:nvPr/>
        </p:nvSpPr>
        <p:spPr>
          <a:xfrm>
            <a:off x="1378485" y="2886671"/>
            <a:ext cx="28887" cy="6061"/>
          </a:xfrm>
          <a:custGeom>
            <a:avLst/>
            <a:gdLst/>
            <a:ahLst/>
            <a:cxnLst/>
            <a:rect l="l" t="t" r="r" b="b"/>
            <a:pathLst>
              <a:path w="18415"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299" name="bg object 299"/>
          <p:cNvSpPr/>
          <p:nvPr/>
        </p:nvSpPr>
        <p:spPr>
          <a:xfrm>
            <a:off x="1260758" y="2853116"/>
            <a:ext cx="25898" cy="5628"/>
          </a:xfrm>
          <a:custGeom>
            <a:avLst/>
            <a:gdLst/>
            <a:ahLst/>
            <a:cxnLst/>
            <a:rect l="l" t="t" r="r" b="b"/>
            <a:pathLst>
              <a:path w="16509"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300" name="bg object 300"/>
          <p:cNvSpPr/>
          <p:nvPr/>
        </p:nvSpPr>
        <p:spPr>
          <a:xfrm>
            <a:off x="1147316" y="2818530"/>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301" name="bg object 301"/>
          <p:cNvSpPr/>
          <p:nvPr/>
        </p:nvSpPr>
        <p:spPr>
          <a:xfrm>
            <a:off x="1040365" y="2783399"/>
            <a:ext cx="21914" cy="4763"/>
          </a:xfrm>
          <a:custGeom>
            <a:avLst/>
            <a:gdLst/>
            <a:ahLst/>
            <a:cxnLst/>
            <a:rect l="l" t="t" r="r" b="b"/>
            <a:pathLst>
              <a:path w="13970"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302" name="bg object 302"/>
          <p:cNvSpPr/>
          <p:nvPr/>
        </p:nvSpPr>
        <p:spPr>
          <a:xfrm>
            <a:off x="937919" y="2747316"/>
            <a:ext cx="20918" cy="4330"/>
          </a:xfrm>
          <a:custGeom>
            <a:avLst/>
            <a:gdLst/>
            <a:ahLst/>
            <a:cxnLst/>
            <a:rect l="l" t="t" r="r" b="b"/>
            <a:pathLst>
              <a:path w="13334"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303" name="bg object 303"/>
          <p:cNvSpPr/>
          <p:nvPr/>
        </p:nvSpPr>
        <p:spPr>
          <a:xfrm>
            <a:off x="840625" y="2710432"/>
            <a:ext cx="20918" cy="4330"/>
          </a:xfrm>
          <a:custGeom>
            <a:avLst/>
            <a:gdLst/>
            <a:ahLst/>
            <a:cxnLst/>
            <a:rect l="l" t="t" r="r" b="b"/>
            <a:pathLst>
              <a:path w="13334"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304" name="bg object 304"/>
          <p:cNvSpPr/>
          <p:nvPr/>
        </p:nvSpPr>
        <p:spPr>
          <a:xfrm>
            <a:off x="750717" y="2673231"/>
            <a:ext cx="17929" cy="3897"/>
          </a:xfrm>
          <a:custGeom>
            <a:avLst/>
            <a:gdLst/>
            <a:ahLst/>
            <a:cxnLst/>
            <a:rect l="l" t="t" r="r" b="b"/>
            <a:pathLst>
              <a:path w="11429"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305" name="bg object 305"/>
          <p:cNvSpPr/>
          <p:nvPr/>
        </p:nvSpPr>
        <p:spPr>
          <a:xfrm>
            <a:off x="665605" y="2635196"/>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306" name="bg object 306"/>
          <p:cNvSpPr/>
          <p:nvPr/>
        </p:nvSpPr>
        <p:spPr>
          <a:xfrm>
            <a:off x="587003" y="2596705"/>
            <a:ext cx="13945" cy="3031"/>
          </a:xfrm>
          <a:custGeom>
            <a:avLst/>
            <a:gdLst/>
            <a:ahLst/>
            <a:cxnLst/>
            <a:rect l="l" t="t" r="r" b="b"/>
            <a:pathLst>
              <a:path w="8889"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307" name="bg object 307"/>
          <p:cNvSpPr/>
          <p:nvPr/>
        </p:nvSpPr>
        <p:spPr>
          <a:xfrm>
            <a:off x="514458" y="2557681"/>
            <a:ext cx="11953" cy="2598"/>
          </a:xfrm>
          <a:custGeom>
            <a:avLst/>
            <a:gdLst/>
            <a:ahLst/>
            <a:cxnLst/>
            <a:rect l="l" t="t" r="r" b="b"/>
            <a:pathLst>
              <a:path w="7620" h="3810">
                <a:moveTo>
                  <a:pt x="5762" y="3606"/>
                </a:moveTo>
                <a:lnTo>
                  <a:pt x="3714" y="3606"/>
                </a:lnTo>
                <a:lnTo>
                  <a:pt x="1665" y="3606"/>
                </a:lnTo>
                <a:lnTo>
                  <a:pt x="0" y="2799"/>
                </a:lnTo>
                <a:lnTo>
                  <a:pt x="0" y="807"/>
                </a:lnTo>
                <a:lnTo>
                  <a:pt x="1665"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308" name="bg object 308"/>
          <p:cNvSpPr/>
          <p:nvPr/>
        </p:nvSpPr>
        <p:spPr>
          <a:xfrm>
            <a:off x="447505" y="2518062"/>
            <a:ext cx="10957" cy="2598"/>
          </a:xfrm>
          <a:custGeom>
            <a:avLst/>
            <a:gdLst/>
            <a:ahLst/>
            <a:cxnLst/>
            <a:rect l="l" t="t" r="r" b="b"/>
            <a:pathLst>
              <a:path w="6985"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309" name="bg object 309"/>
          <p:cNvSpPr/>
          <p:nvPr/>
        </p:nvSpPr>
        <p:spPr>
          <a:xfrm>
            <a:off x="12174201" y="2558272"/>
            <a:ext cx="11953" cy="2598"/>
          </a:xfrm>
          <a:custGeom>
            <a:avLst/>
            <a:gdLst/>
            <a:ahLst/>
            <a:cxnLst/>
            <a:rect l="l" t="t" r="r" b="b"/>
            <a:pathLst>
              <a:path w="7620" h="3810">
                <a:moveTo>
                  <a:pt x="5762" y="3606"/>
                </a:moveTo>
                <a:lnTo>
                  <a:pt x="3714" y="3606"/>
                </a:lnTo>
                <a:lnTo>
                  <a:pt x="1653" y="3606"/>
                </a:lnTo>
                <a:lnTo>
                  <a:pt x="0" y="2799"/>
                </a:lnTo>
                <a:lnTo>
                  <a:pt x="0" y="807"/>
                </a:lnTo>
                <a:lnTo>
                  <a:pt x="1653"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310" name="bg object 310"/>
          <p:cNvSpPr/>
          <p:nvPr/>
        </p:nvSpPr>
        <p:spPr>
          <a:xfrm>
            <a:off x="12101653" y="2597470"/>
            <a:ext cx="13945" cy="3031"/>
          </a:xfrm>
          <a:custGeom>
            <a:avLst/>
            <a:gdLst/>
            <a:ahLst/>
            <a:cxnLst/>
            <a:rect l="l" t="t" r="r" b="b"/>
            <a:pathLst>
              <a:path w="8890"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311" name="bg object 311"/>
          <p:cNvSpPr/>
          <p:nvPr/>
        </p:nvSpPr>
        <p:spPr>
          <a:xfrm>
            <a:off x="12023208" y="2636166"/>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312" name="bg object 312"/>
          <p:cNvSpPr/>
          <p:nvPr/>
        </p:nvSpPr>
        <p:spPr>
          <a:xfrm>
            <a:off x="11939481" y="2674439"/>
            <a:ext cx="17929" cy="3897"/>
          </a:xfrm>
          <a:custGeom>
            <a:avLst/>
            <a:gdLst/>
            <a:ahLst/>
            <a:cxnLst/>
            <a:rect l="l" t="t" r="r" b="b"/>
            <a:pathLst>
              <a:path w="11429"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313" name="bg object 313"/>
          <p:cNvSpPr/>
          <p:nvPr/>
        </p:nvSpPr>
        <p:spPr>
          <a:xfrm>
            <a:off x="11848933" y="2711913"/>
            <a:ext cx="20918" cy="4330"/>
          </a:xfrm>
          <a:custGeom>
            <a:avLst/>
            <a:gdLst/>
            <a:ahLst/>
            <a:cxnLst/>
            <a:rect l="l" t="t" r="r" b="b"/>
            <a:pathLst>
              <a:path w="13334"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314" name="bg object 314"/>
          <p:cNvSpPr/>
          <p:nvPr/>
        </p:nvSpPr>
        <p:spPr>
          <a:xfrm>
            <a:off x="11753816" y="2748998"/>
            <a:ext cx="21914" cy="4763"/>
          </a:xfrm>
          <a:custGeom>
            <a:avLst/>
            <a:gdLst/>
            <a:ahLst/>
            <a:cxnLst/>
            <a:rect l="l" t="t" r="r" b="b"/>
            <a:pathLst>
              <a:path w="13970"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315" name="bg object 315"/>
          <p:cNvSpPr/>
          <p:nvPr/>
        </p:nvSpPr>
        <p:spPr>
          <a:xfrm>
            <a:off x="11653672" y="2785542"/>
            <a:ext cx="21914" cy="4763"/>
          </a:xfrm>
          <a:custGeom>
            <a:avLst/>
            <a:gdLst/>
            <a:ahLst/>
            <a:cxnLst/>
            <a:rect l="l" t="t" r="r" b="b"/>
            <a:pathLst>
              <a:path w="13970"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316" name="bg object 316"/>
          <p:cNvSpPr/>
          <p:nvPr/>
        </p:nvSpPr>
        <p:spPr>
          <a:xfrm>
            <a:off x="11546486" y="2821065"/>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317" name="bg object 317"/>
          <p:cNvSpPr/>
          <p:nvPr/>
        </p:nvSpPr>
        <p:spPr>
          <a:xfrm>
            <a:off x="11435001" y="2856086"/>
            <a:ext cx="25898" cy="5628"/>
          </a:xfrm>
          <a:custGeom>
            <a:avLst/>
            <a:gdLst/>
            <a:ahLst/>
            <a:cxnLst/>
            <a:rect l="l" t="t" r="r" b="b"/>
            <a:pathLst>
              <a:path w="16509"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318" name="bg object 318"/>
          <p:cNvSpPr/>
          <p:nvPr/>
        </p:nvSpPr>
        <p:spPr>
          <a:xfrm>
            <a:off x="11317231" y="2890120"/>
            <a:ext cx="28887" cy="6061"/>
          </a:xfrm>
          <a:custGeom>
            <a:avLst/>
            <a:gdLst/>
            <a:ahLst/>
            <a:cxnLst/>
            <a:rect l="l" t="t" r="r" b="b"/>
            <a:pathLst>
              <a:path w="18415"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319" name="bg object 319"/>
          <p:cNvSpPr/>
          <p:nvPr/>
        </p:nvSpPr>
        <p:spPr>
          <a:xfrm>
            <a:off x="11194868" y="2923479"/>
            <a:ext cx="30878" cy="6494"/>
          </a:xfrm>
          <a:custGeom>
            <a:avLst/>
            <a:gdLst/>
            <a:ahLst/>
            <a:cxnLst/>
            <a:rect l="l" t="t" r="r" b="b"/>
            <a:pathLst>
              <a:path w="19684" h="9525">
                <a:moveTo>
                  <a:pt x="15227" y="9503"/>
                </a:moveTo>
                <a:lnTo>
                  <a:pt x="9810" y="9503"/>
                </a:lnTo>
                <a:lnTo>
                  <a:pt x="4392" y="9503"/>
                </a:lnTo>
                <a:lnTo>
                  <a:pt x="0" y="7374"/>
                </a:lnTo>
                <a:lnTo>
                  <a:pt x="0" y="2123"/>
                </a:lnTo>
                <a:lnTo>
                  <a:pt x="4392" y="0"/>
                </a:lnTo>
                <a:lnTo>
                  <a:pt x="15227" y="0"/>
                </a:lnTo>
                <a:lnTo>
                  <a:pt x="19620" y="2123"/>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320" name="bg object 320"/>
          <p:cNvSpPr/>
          <p:nvPr/>
        </p:nvSpPr>
        <p:spPr>
          <a:xfrm>
            <a:off x="11066988" y="2955894"/>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321" name="bg object 321"/>
          <p:cNvSpPr/>
          <p:nvPr/>
        </p:nvSpPr>
        <p:spPr>
          <a:xfrm>
            <a:off x="10934235" y="2987452"/>
            <a:ext cx="37851" cy="8226"/>
          </a:xfrm>
          <a:custGeom>
            <a:avLst/>
            <a:gdLst/>
            <a:ahLst/>
            <a:cxnLst/>
            <a:rect l="l" t="t" r="r" b="b"/>
            <a:pathLst>
              <a:path w="24129"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322" name="bg object 322"/>
          <p:cNvSpPr/>
          <p:nvPr/>
        </p:nvSpPr>
        <p:spPr>
          <a:xfrm>
            <a:off x="10798336" y="3018450"/>
            <a:ext cx="37851" cy="8226"/>
          </a:xfrm>
          <a:custGeom>
            <a:avLst/>
            <a:gdLst/>
            <a:ahLst/>
            <a:cxnLst/>
            <a:rect l="l" t="t" r="r" b="b"/>
            <a:pathLst>
              <a:path w="24129"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323" name="bg object 323"/>
          <p:cNvSpPr/>
          <p:nvPr/>
        </p:nvSpPr>
        <p:spPr>
          <a:xfrm>
            <a:off x="10656248" y="3048189"/>
            <a:ext cx="40838" cy="8659"/>
          </a:xfrm>
          <a:custGeom>
            <a:avLst/>
            <a:gdLst/>
            <a:ahLst/>
            <a:cxnLst/>
            <a:rect l="l" t="t" r="r" b="b"/>
            <a:pathLst>
              <a:path w="26034" h="12700">
                <a:moveTo>
                  <a:pt x="19940" y="12452"/>
                </a:moveTo>
                <a:lnTo>
                  <a:pt x="12845" y="12452"/>
                </a:lnTo>
                <a:lnTo>
                  <a:pt x="5750" y="12452"/>
                </a:lnTo>
                <a:lnTo>
                  <a:pt x="0" y="9665"/>
                </a:lnTo>
                <a:lnTo>
                  <a:pt x="0" y="2787"/>
                </a:lnTo>
                <a:lnTo>
                  <a:pt x="5750" y="0"/>
                </a:lnTo>
                <a:lnTo>
                  <a:pt x="19940" y="0"/>
                </a:lnTo>
                <a:lnTo>
                  <a:pt x="25691" y="2787"/>
                </a:lnTo>
                <a:lnTo>
                  <a:pt x="25691" y="9665"/>
                </a:lnTo>
                <a:lnTo>
                  <a:pt x="19940" y="12452"/>
                </a:lnTo>
                <a:close/>
              </a:path>
            </a:pathLst>
          </a:custGeom>
          <a:solidFill>
            <a:srgbClr val="931339">
              <a:alpha val="9999"/>
            </a:srgbClr>
          </a:solidFill>
        </p:spPr>
        <p:txBody>
          <a:bodyPr wrap="square" lIns="0" tIns="0" rIns="0" bIns="0" rtlCol="0"/>
          <a:lstStyle/>
          <a:p>
            <a:endParaRPr sz="1227"/>
          </a:p>
        </p:txBody>
      </p:sp>
      <p:sp>
        <p:nvSpPr>
          <p:cNvPr id="324" name="bg object 324"/>
          <p:cNvSpPr/>
          <p:nvPr/>
        </p:nvSpPr>
        <p:spPr>
          <a:xfrm>
            <a:off x="10509704" y="3076971"/>
            <a:ext cx="43827" cy="9525"/>
          </a:xfrm>
          <a:custGeom>
            <a:avLst/>
            <a:gdLst/>
            <a:ahLst/>
            <a:cxnLst/>
            <a:rect l="l" t="t" r="r" b="b"/>
            <a:pathLst>
              <a:path w="27940"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325" name="bg object 325"/>
          <p:cNvSpPr/>
          <p:nvPr/>
        </p:nvSpPr>
        <p:spPr>
          <a:xfrm>
            <a:off x="10360435" y="3105108"/>
            <a:ext cx="43827" cy="9525"/>
          </a:xfrm>
          <a:custGeom>
            <a:avLst/>
            <a:gdLst/>
            <a:ahLst/>
            <a:cxnLst/>
            <a:rect l="l" t="t" r="r" b="b"/>
            <a:pathLst>
              <a:path w="27940"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326" name="bg object 326"/>
          <p:cNvSpPr/>
          <p:nvPr/>
        </p:nvSpPr>
        <p:spPr>
          <a:xfrm>
            <a:off x="2244790" y="3131786"/>
            <a:ext cx="47812" cy="10391"/>
          </a:xfrm>
          <a:custGeom>
            <a:avLst/>
            <a:gdLst/>
            <a:ahLst/>
            <a:cxnLst/>
            <a:rect l="l" t="t" r="r" b="b"/>
            <a:pathLst>
              <a:path w="30480"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sp>
        <p:nvSpPr>
          <p:cNvPr id="327" name="bg object 327"/>
          <p:cNvSpPr/>
          <p:nvPr/>
        </p:nvSpPr>
        <p:spPr>
          <a:xfrm>
            <a:off x="2093489" y="3105108"/>
            <a:ext cx="43827" cy="9525"/>
          </a:xfrm>
          <a:custGeom>
            <a:avLst/>
            <a:gdLst/>
            <a:ahLst/>
            <a:cxnLst/>
            <a:rect l="l" t="t" r="r" b="b"/>
            <a:pathLst>
              <a:path w="27940"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328" name="bg object 328"/>
          <p:cNvSpPr/>
          <p:nvPr/>
        </p:nvSpPr>
        <p:spPr>
          <a:xfrm>
            <a:off x="1944217" y="3076971"/>
            <a:ext cx="43827" cy="9525"/>
          </a:xfrm>
          <a:custGeom>
            <a:avLst/>
            <a:gdLst/>
            <a:ahLst/>
            <a:cxnLst/>
            <a:rect l="l" t="t" r="r" b="b"/>
            <a:pathLst>
              <a:path w="27940"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329" name="bg object 329"/>
          <p:cNvSpPr/>
          <p:nvPr/>
        </p:nvSpPr>
        <p:spPr>
          <a:xfrm>
            <a:off x="1800847" y="3048189"/>
            <a:ext cx="40838" cy="8659"/>
          </a:xfrm>
          <a:custGeom>
            <a:avLst/>
            <a:gdLst/>
            <a:ahLst/>
            <a:cxnLst/>
            <a:rect l="l" t="t" r="r" b="b"/>
            <a:pathLst>
              <a:path w="26034" h="12700">
                <a:moveTo>
                  <a:pt x="19940" y="12452"/>
                </a:moveTo>
                <a:lnTo>
                  <a:pt x="12845" y="12452"/>
                </a:lnTo>
                <a:lnTo>
                  <a:pt x="5750" y="12452"/>
                </a:lnTo>
                <a:lnTo>
                  <a:pt x="0" y="9665"/>
                </a:lnTo>
                <a:lnTo>
                  <a:pt x="0" y="2787"/>
                </a:lnTo>
                <a:lnTo>
                  <a:pt x="5750" y="0"/>
                </a:lnTo>
                <a:lnTo>
                  <a:pt x="19940" y="0"/>
                </a:lnTo>
                <a:lnTo>
                  <a:pt x="25691" y="2787"/>
                </a:lnTo>
                <a:lnTo>
                  <a:pt x="25691" y="9665"/>
                </a:lnTo>
                <a:lnTo>
                  <a:pt x="19940" y="12452"/>
                </a:lnTo>
                <a:close/>
              </a:path>
            </a:pathLst>
          </a:custGeom>
          <a:solidFill>
            <a:srgbClr val="931339">
              <a:alpha val="9999"/>
            </a:srgbClr>
          </a:solidFill>
        </p:spPr>
        <p:txBody>
          <a:bodyPr wrap="square" lIns="0" tIns="0" rIns="0" bIns="0" rtlCol="0"/>
          <a:lstStyle/>
          <a:p>
            <a:endParaRPr sz="1227"/>
          </a:p>
        </p:txBody>
      </p:sp>
      <p:sp>
        <p:nvSpPr>
          <p:cNvPr id="330" name="bg object 330"/>
          <p:cNvSpPr/>
          <p:nvPr/>
        </p:nvSpPr>
        <p:spPr>
          <a:xfrm>
            <a:off x="1661934" y="3018450"/>
            <a:ext cx="37851" cy="8226"/>
          </a:xfrm>
          <a:custGeom>
            <a:avLst/>
            <a:gdLst/>
            <a:ahLst/>
            <a:cxnLst/>
            <a:rect l="l" t="t" r="r" b="b"/>
            <a:pathLst>
              <a:path w="24130"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331" name="bg object 331"/>
          <p:cNvSpPr/>
          <p:nvPr/>
        </p:nvSpPr>
        <p:spPr>
          <a:xfrm>
            <a:off x="1526035" y="2987452"/>
            <a:ext cx="37851" cy="8226"/>
          </a:xfrm>
          <a:custGeom>
            <a:avLst/>
            <a:gdLst/>
            <a:ahLst/>
            <a:cxnLst/>
            <a:rect l="l" t="t" r="r" b="b"/>
            <a:pathLst>
              <a:path w="24130"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332" name="bg object 332"/>
          <p:cNvSpPr/>
          <p:nvPr/>
        </p:nvSpPr>
        <p:spPr>
          <a:xfrm>
            <a:off x="1396460" y="2955894"/>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333" name="bg object 333"/>
          <p:cNvSpPr/>
          <p:nvPr/>
        </p:nvSpPr>
        <p:spPr>
          <a:xfrm>
            <a:off x="1271753" y="2923479"/>
            <a:ext cx="30878" cy="6494"/>
          </a:xfrm>
          <a:custGeom>
            <a:avLst/>
            <a:gdLst/>
            <a:ahLst/>
            <a:cxnLst/>
            <a:rect l="l" t="t" r="r" b="b"/>
            <a:pathLst>
              <a:path w="19684" h="9525">
                <a:moveTo>
                  <a:pt x="15227" y="9503"/>
                </a:moveTo>
                <a:lnTo>
                  <a:pt x="9810" y="9503"/>
                </a:lnTo>
                <a:lnTo>
                  <a:pt x="4392" y="9503"/>
                </a:lnTo>
                <a:lnTo>
                  <a:pt x="0" y="7374"/>
                </a:lnTo>
                <a:lnTo>
                  <a:pt x="0" y="2123"/>
                </a:lnTo>
                <a:lnTo>
                  <a:pt x="4392" y="0"/>
                </a:lnTo>
                <a:lnTo>
                  <a:pt x="15227" y="0"/>
                </a:lnTo>
                <a:lnTo>
                  <a:pt x="19620" y="2123"/>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334" name="bg object 334"/>
          <p:cNvSpPr/>
          <p:nvPr/>
        </p:nvSpPr>
        <p:spPr>
          <a:xfrm>
            <a:off x="1151521" y="2890120"/>
            <a:ext cx="28887" cy="6061"/>
          </a:xfrm>
          <a:custGeom>
            <a:avLst/>
            <a:gdLst/>
            <a:ahLst/>
            <a:cxnLst/>
            <a:rect l="l" t="t" r="r" b="b"/>
            <a:pathLst>
              <a:path w="18415"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335" name="bg object 335"/>
          <p:cNvSpPr/>
          <p:nvPr/>
        </p:nvSpPr>
        <p:spPr>
          <a:xfrm>
            <a:off x="1036924" y="2856086"/>
            <a:ext cx="25898" cy="5628"/>
          </a:xfrm>
          <a:custGeom>
            <a:avLst/>
            <a:gdLst/>
            <a:ahLst/>
            <a:cxnLst/>
            <a:rect l="l" t="t" r="r" b="b"/>
            <a:pathLst>
              <a:path w="16509"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336" name="bg object 336"/>
          <p:cNvSpPr/>
          <p:nvPr/>
        </p:nvSpPr>
        <p:spPr>
          <a:xfrm>
            <a:off x="926524" y="2821065"/>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337" name="bg object 337"/>
          <p:cNvSpPr/>
          <p:nvPr/>
        </p:nvSpPr>
        <p:spPr>
          <a:xfrm>
            <a:off x="822508" y="2785542"/>
            <a:ext cx="21914" cy="4763"/>
          </a:xfrm>
          <a:custGeom>
            <a:avLst/>
            <a:gdLst/>
            <a:ahLst/>
            <a:cxnLst/>
            <a:rect l="l" t="t" r="r" b="b"/>
            <a:pathLst>
              <a:path w="13970"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338" name="bg object 338"/>
          <p:cNvSpPr/>
          <p:nvPr/>
        </p:nvSpPr>
        <p:spPr>
          <a:xfrm>
            <a:off x="722364" y="2748998"/>
            <a:ext cx="21914" cy="4763"/>
          </a:xfrm>
          <a:custGeom>
            <a:avLst/>
            <a:gdLst/>
            <a:ahLst/>
            <a:cxnLst/>
            <a:rect l="l" t="t" r="r" b="b"/>
            <a:pathLst>
              <a:path w="13970"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339" name="bg object 339"/>
          <p:cNvSpPr/>
          <p:nvPr/>
        </p:nvSpPr>
        <p:spPr>
          <a:xfrm>
            <a:off x="628294" y="2711913"/>
            <a:ext cx="20918" cy="4330"/>
          </a:xfrm>
          <a:custGeom>
            <a:avLst/>
            <a:gdLst/>
            <a:ahLst/>
            <a:cxnLst/>
            <a:rect l="l" t="t" r="r" b="b"/>
            <a:pathLst>
              <a:path w="13334"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340" name="bg object 340"/>
          <p:cNvSpPr/>
          <p:nvPr/>
        </p:nvSpPr>
        <p:spPr>
          <a:xfrm>
            <a:off x="540959" y="2674439"/>
            <a:ext cx="17929" cy="3897"/>
          </a:xfrm>
          <a:custGeom>
            <a:avLst/>
            <a:gdLst/>
            <a:ahLst/>
            <a:cxnLst/>
            <a:rect l="l" t="t" r="r" b="b"/>
            <a:pathLst>
              <a:path w="11429"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341" name="bg object 341"/>
          <p:cNvSpPr/>
          <p:nvPr/>
        </p:nvSpPr>
        <p:spPr>
          <a:xfrm>
            <a:off x="458276" y="2636166"/>
            <a:ext cx="15938" cy="3464"/>
          </a:xfrm>
          <a:custGeom>
            <a:avLst/>
            <a:gdLst/>
            <a:ahLst/>
            <a:cxnLst/>
            <a:rect l="l" t="t" r="r" b="b"/>
            <a:pathLst>
              <a:path w="10160"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342" name="bg object 342"/>
          <p:cNvSpPr/>
          <p:nvPr/>
        </p:nvSpPr>
        <p:spPr>
          <a:xfrm>
            <a:off x="381961" y="2597470"/>
            <a:ext cx="13945" cy="3031"/>
          </a:xfrm>
          <a:custGeom>
            <a:avLst/>
            <a:gdLst/>
            <a:ahLst/>
            <a:cxnLst/>
            <a:rect l="l" t="t" r="r" b="b"/>
            <a:pathLst>
              <a:path w="8889"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343" name="bg object 343"/>
          <p:cNvSpPr/>
          <p:nvPr/>
        </p:nvSpPr>
        <p:spPr>
          <a:xfrm>
            <a:off x="311544" y="2558272"/>
            <a:ext cx="11953" cy="2598"/>
          </a:xfrm>
          <a:custGeom>
            <a:avLst/>
            <a:gdLst/>
            <a:ahLst/>
            <a:cxnLst/>
            <a:rect l="l" t="t" r="r" b="b"/>
            <a:pathLst>
              <a:path w="7620" h="3810">
                <a:moveTo>
                  <a:pt x="5762" y="3606"/>
                </a:moveTo>
                <a:lnTo>
                  <a:pt x="3714" y="3606"/>
                </a:lnTo>
                <a:lnTo>
                  <a:pt x="1665" y="3606"/>
                </a:lnTo>
                <a:lnTo>
                  <a:pt x="0" y="2799"/>
                </a:lnTo>
                <a:lnTo>
                  <a:pt x="0" y="807"/>
                </a:lnTo>
                <a:lnTo>
                  <a:pt x="1665"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344" name="bg object 344"/>
          <p:cNvSpPr/>
          <p:nvPr/>
        </p:nvSpPr>
        <p:spPr>
          <a:xfrm>
            <a:off x="246558" y="2518507"/>
            <a:ext cx="10957" cy="2598"/>
          </a:xfrm>
          <a:custGeom>
            <a:avLst/>
            <a:gdLst/>
            <a:ahLst/>
            <a:cxnLst/>
            <a:rect l="l" t="t" r="r" b="b"/>
            <a:pathLst>
              <a:path w="6985"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345" name="bg object 345"/>
          <p:cNvSpPr/>
          <p:nvPr/>
        </p:nvSpPr>
        <p:spPr>
          <a:xfrm>
            <a:off x="12148206" y="2675544"/>
            <a:ext cx="17929" cy="3897"/>
          </a:xfrm>
          <a:custGeom>
            <a:avLst/>
            <a:gdLst/>
            <a:ahLst/>
            <a:cxnLst/>
            <a:rect l="l" t="t" r="r" b="b"/>
            <a:pathLst>
              <a:path w="11429"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346" name="bg object 346"/>
          <p:cNvSpPr/>
          <p:nvPr/>
        </p:nvSpPr>
        <p:spPr>
          <a:xfrm>
            <a:off x="12060094" y="2713269"/>
            <a:ext cx="20918" cy="4330"/>
          </a:xfrm>
          <a:custGeom>
            <a:avLst/>
            <a:gdLst/>
            <a:ahLst/>
            <a:cxnLst/>
            <a:rect l="l" t="t" r="r" b="b"/>
            <a:pathLst>
              <a:path w="13334" h="6350">
                <a:moveTo>
                  <a:pt x="9982" y="6226"/>
                </a:moveTo>
                <a:lnTo>
                  <a:pt x="6428" y="6226"/>
                </a:lnTo>
                <a:lnTo>
                  <a:pt x="2887" y="6226"/>
                </a:lnTo>
                <a:lnTo>
                  <a:pt x="0" y="4832"/>
                </a:lnTo>
                <a:lnTo>
                  <a:pt x="0" y="1393"/>
                </a:lnTo>
                <a:lnTo>
                  <a:pt x="2887"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347" name="bg object 347"/>
          <p:cNvSpPr/>
          <p:nvPr/>
        </p:nvSpPr>
        <p:spPr>
          <a:xfrm>
            <a:off x="11967543" y="2750637"/>
            <a:ext cx="21914" cy="4763"/>
          </a:xfrm>
          <a:custGeom>
            <a:avLst/>
            <a:gdLst/>
            <a:ahLst/>
            <a:cxnLst/>
            <a:rect l="l" t="t" r="r" b="b"/>
            <a:pathLst>
              <a:path w="13970"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348" name="bg object 348"/>
          <p:cNvSpPr/>
          <p:nvPr/>
        </p:nvSpPr>
        <p:spPr>
          <a:xfrm>
            <a:off x="11868492" y="2787168"/>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349" name="bg object 349"/>
          <p:cNvSpPr/>
          <p:nvPr/>
        </p:nvSpPr>
        <p:spPr>
          <a:xfrm>
            <a:off x="11765687" y="2823383"/>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350" name="bg object 350"/>
          <p:cNvSpPr/>
          <p:nvPr/>
        </p:nvSpPr>
        <p:spPr>
          <a:xfrm>
            <a:off x="11657097" y="2858803"/>
            <a:ext cx="25898" cy="5628"/>
          </a:xfrm>
          <a:custGeom>
            <a:avLst/>
            <a:gdLst/>
            <a:ahLst/>
            <a:cxnLst/>
            <a:rect l="l" t="t" r="r" b="b"/>
            <a:pathLst>
              <a:path w="16509"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351" name="bg object 351"/>
          <p:cNvSpPr/>
          <p:nvPr/>
        </p:nvSpPr>
        <p:spPr>
          <a:xfrm>
            <a:off x="11542316" y="2893277"/>
            <a:ext cx="28887" cy="6061"/>
          </a:xfrm>
          <a:custGeom>
            <a:avLst/>
            <a:gdLst/>
            <a:ahLst/>
            <a:cxnLst/>
            <a:rect l="l" t="t" r="r" b="b"/>
            <a:pathLst>
              <a:path w="18415"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352" name="bg object 352"/>
          <p:cNvSpPr/>
          <p:nvPr/>
        </p:nvSpPr>
        <p:spPr>
          <a:xfrm>
            <a:off x="11423025" y="2927120"/>
            <a:ext cx="30878" cy="6494"/>
          </a:xfrm>
          <a:custGeom>
            <a:avLst/>
            <a:gdLst/>
            <a:ahLst/>
            <a:cxnLst/>
            <a:rect l="l" t="t" r="r" b="b"/>
            <a:pathLst>
              <a:path w="19684" h="9525">
                <a:moveTo>
                  <a:pt x="15227" y="9503"/>
                </a:moveTo>
                <a:lnTo>
                  <a:pt x="9810" y="9503"/>
                </a:lnTo>
                <a:lnTo>
                  <a:pt x="4392" y="9503"/>
                </a:lnTo>
                <a:lnTo>
                  <a:pt x="0" y="7374"/>
                </a:lnTo>
                <a:lnTo>
                  <a:pt x="0" y="2123"/>
                </a:lnTo>
                <a:lnTo>
                  <a:pt x="4392" y="0"/>
                </a:lnTo>
                <a:lnTo>
                  <a:pt x="15227" y="0"/>
                </a:lnTo>
                <a:lnTo>
                  <a:pt x="19620" y="2123"/>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353" name="bg object 353"/>
          <p:cNvSpPr/>
          <p:nvPr/>
        </p:nvSpPr>
        <p:spPr>
          <a:xfrm>
            <a:off x="11298288" y="2960062"/>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354" name="bg object 354"/>
          <p:cNvSpPr/>
          <p:nvPr/>
        </p:nvSpPr>
        <p:spPr>
          <a:xfrm>
            <a:off x="11168742" y="2992192"/>
            <a:ext cx="37851" cy="8226"/>
          </a:xfrm>
          <a:custGeom>
            <a:avLst/>
            <a:gdLst/>
            <a:ahLst/>
            <a:cxnLst/>
            <a:rect l="l" t="t" r="r" b="b"/>
            <a:pathLst>
              <a:path w="24129"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355" name="bg object 355"/>
          <p:cNvSpPr/>
          <p:nvPr/>
        </p:nvSpPr>
        <p:spPr>
          <a:xfrm>
            <a:off x="11036102" y="3023811"/>
            <a:ext cx="37851" cy="8226"/>
          </a:xfrm>
          <a:custGeom>
            <a:avLst/>
            <a:gdLst/>
            <a:ahLst/>
            <a:cxnLst/>
            <a:rect l="l" t="t" r="r" b="b"/>
            <a:pathLst>
              <a:path w="24129"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356" name="bg object 356"/>
          <p:cNvSpPr/>
          <p:nvPr/>
        </p:nvSpPr>
        <p:spPr>
          <a:xfrm>
            <a:off x="10897318" y="3054216"/>
            <a:ext cx="40838" cy="8659"/>
          </a:xfrm>
          <a:custGeom>
            <a:avLst/>
            <a:gdLst/>
            <a:ahLst/>
            <a:cxnLst/>
            <a:rect l="l" t="t" r="r" b="b"/>
            <a:pathLst>
              <a:path w="26034" h="12700">
                <a:moveTo>
                  <a:pt x="19940" y="12458"/>
                </a:moveTo>
                <a:lnTo>
                  <a:pt x="12845" y="12458"/>
                </a:lnTo>
                <a:lnTo>
                  <a:pt x="5750" y="12458"/>
                </a:lnTo>
                <a:lnTo>
                  <a:pt x="0" y="9671"/>
                </a:lnTo>
                <a:lnTo>
                  <a:pt x="0" y="2793"/>
                </a:lnTo>
                <a:lnTo>
                  <a:pt x="5750" y="0"/>
                </a:lnTo>
                <a:lnTo>
                  <a:pt x="19940" y="0"/>
                </a:lnTo>
                <a:lnTo>
                  <a:pt x="25691" y="2793"/>
                </a:lnTo>
                <a:lnTo>
                  <a:pt x="25691" y="9671"/>
                </a:lnTo>
                <a:lnTo>
                  <a:pt x="19940" y="12458"/>
                </a:lnTo>
                <a:close/>
              </a:path>
            </a:pathLst>
          </a:custGeom>
          <a:solidFill>
            <a:srgbClr val="931339">
              <a:alpha val="9999"/>
            </a:srgbClr>
          </a:solidFill>
        </p:spPr>
        <p:txBody>
          <a:bodyPr wrap="square" lIns="0" tIns="0" rIns="0" bIns="0" rtlCol="0"/>
          <a:lstStyle/>
          <a:p>
            <a:endParaRPr sz="1227"/>
          </a:p>
        </p:txBody>
      </p:sp>
      <p:sp>
        <p:nvSpPr>
          <p:cNvPr id="357" name="bg object 357"/>
          <p:cNvSpPr/>
          <p:nvPr/>
        </p:nvSpPr>
        <p:spPr>
          <a:xfrm>
            <a:off x="10754102" y="3083720"/>
            <a:ext cx="43827" cy="9525"/>
          </a:xfrm>
          <a:custGeom>
            <a:avLst/>
            <a:gdLst/>
            <a:ahLst/>
            <a:cxnLst/>
            <a:rect l="l" t="t" r="r" b="b"/>
            <a:pathLst>
              <a:path w="27940"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358" name="bg object 358"/>
          <p:cNvSpPr/>
          <p:nvPr/>
        </p:nvSpPr>
        <p:spPr>
          <a:xfrm>
            <a:off x="10606050" y="3112180"/>
            <a:ext cx="47812" cy="10391"/>
          </a:xfrm>
          <a:custGeom>
            <a:avLst/>
            <a:gdLst/>
            <a:ahLst/>
            <a:cxnLst/>
            <a:rect l="l" t="t" r="r" b="b"/>
            <a:pathLst>
              <a:path w="30479"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sp>
        <p:nvSpPr>
          <p:cNvPr id="359" name="bg object 359"/>
          <p:cNvSpPr/>
          <p:nvPr/>
        </p:nvSpPr>
        <p:spPr>
          <a:xfrm>
            <a:off x="10455974" y="3140125"/>
            <a:ext cx="47812" cy="10391"/>
          </a:xfrm>
          <a:custGeom>
            <a:avLst/>
            <a:gdLst/>
            <a:ahLst/>
            <a:cxnLst/>
            <a:rect l="l" t="t" r="r" b="b"/>
            <a:pathLst>
              <a:path w="30479"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sp>
        <p:nvSpPr>
          <p:cNvPr id="360" name="bg object 360"/>
          <p:cNvSpPr/>
          <p:nvPr/>
        </p:nvSpPr>
        <p:spPr>
          <a:xfrm>
            <a:off x="1993691" y="3140125"/>
            <a:ext cx="47812" cy="10391"/>
          </a:xfrm>
          <a:custGeom>
            <a:avLst/>
            <a:gdLst/>
            <a:ahLst/>
            <a:cxnLst/>
            <a:rect l="l" t="t" r="r" b="b"/>
            <a:pathLst>
              <a:path w="30480"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sp>
        <p:nvSpPr>
          <p:cNvPr id="361" name="bg object 361"/>
          <p:cNvSpPr/>
          <p:nvPr/>
        </p:nvSpPr>
        <p:spPr>
          <a:xfrm>
            <a:off x="1843612" y="3112180"/>
            <a:ext cx="47812" cy="10391"/>
          </a:xfrm>
          <a:custGeom>
            <a:avLst/>
            <a:gdLst/>
            <a:ahLst/>
            <a:cxnLst/>
            <a:rect l="l" t="t" r="r" b="b"/>
            <a:pathLst>
              <a:path w="30480"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sp>
        <p:nvSpPr>
          <p:cNvPr id="362" name="bg object 362"/>
          <p:cNvSpPr/>
          <p:nvPr/>
        </p:nvSpPr>
        <p:spPr>
          <a:xfrm>
            <a:off x="1699821" y="3083720"/>
            <a:ext cx="43827" cy="9525"/>
          </a:xfrm>
          <a:custGeom>
            <a:avLst/>
            <a:gdLst/>
            <a:ahLst/>
            <a:cxnLst/>
            <a:rect l="l" t="t" r="r" b="b"/>
            <a:pathLst>
              <a:path w="27940"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363" name="bg object 363"/>
          <p:cNvSpPr/>
          <p:nvPr/>
        </p:nvSpPr>
        <p:spPr>
          <a:xfrm>
            <a:off x="1559781" y="3054216"/>
            <a:ext cx="40838" cy="8659"/>
          </a:xfrm>
          <a:custGeom>
            <a:avLst/>
            <a:gdLst/>
            <a:ahLst/>
            <a:cxnLst/>
            <a:rect l="l" t="t" r="r" b="b"/>
            <a:pathLst>
              <a:path w="26034" h="12700">
                <a:moveTo>
                  <a:pt x="19940" y="12458"/>
                </a:moveTo>
                <a:lnTo>
                  <a:pt x="12845" y="12458"/>
                </a:lnTo>
                <a:lnTo>
                  <a:pt x="5750" y="12458"/>
                </a:lnTo>
                <a:lnTo>
                  <a:pt x="0" y="9671"/>
                </a:lnTo>
                <a:lnTo>
                  <a:pt x="0" y="2793"/>
                </a:lnTo>
                <a:lnTo>
                  <a:pt x="5750" y="0"/>
                </a:lnTo>
                <a:lnTo>
                  <a:pt x="19940" y="0"/>
                </a:lnTo>
                <a:lnTo>
                  <a:pt x="25691" y="2793"/>
                </a:lnTo>
                <a:lnTo>
                  <a:pt x="25691" y="9671"/>
                </a:lnTo>
                <a:lnTo>
                  <a:pt x="19940" y="12458"/>
                </a:lnTo>
                <a:close/>
              </a:path>
            </a:pathLst>
          </a:custGeom>
          <a:solidFill>
            <a:srgbClr val="931339">
              <a:alpha val="9999"/>
            </a:srgbClr>
          </a:solidFill>
        </p:spPr>
        <p:txBody>
          <a:bodyPr wrap="square" lIns="0" tIns="0" rIns="0" bIns="0" rtlCol="0"/>
          <a:lstStyle/>
          <a:p>
            <a:endParaRPr sz="1227"/>
          </a:p>
        </p:txBody>
      </p:sp>
      <p:sp>
        <p:nvSpPr>
          <p:cNvPr id="364" name="bg object 364"/>
          <p:cNvSpPr/>
          <p:nvPr/>
        </p:nvSpPr>
        <p:spPr>
          <a:xfrm>
            <a:off x="1424168" y="3023811"/>
            <a:ext cx="37851" cy="8226"/>
          </a:xfrm>
          <a:custGeom>
            <a:avLst/>
            <a:gdLst/>
            <a:ahLst/>
            <a:cxnLst/>
            <a:rect l="l" t="t" r="r" b="b"/>
            <a:pathLst>
              <a:path w="24130"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365" name="bg object 365"/>
          <p:cNvSpPr/>
          <p:nvPr/>
        </p:nvSpPr>
        <p:spPr>
          <a:xfrm>
            <a:off x="1291528" y="2992192"/>
            <a:ext cx="37851" cy="8226"/>
          </a:xfrm>
          <a:custGeom>
            <a:avLst/>
            <a:gdLst/>
            <a:ahLst/>
            <a:cxnLst/>
            <a:rect l="l" t="t" r="r" b="b"/>
            <a:pathLst>
              <a:path w="24130"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366" name="bg object 366"/>
          <p:cNvSpPr/>
          <p:nvPr/>
        </p:nvSpPr>
        <p:spPr>
          <a:xfrm>
            <a:off x="1165160" y="2960062"/>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367" name="bg object 367"/>
          <p:cNvSpPr/>
          <p:nvPr/>
        </p:nvSpPr>
        <p:spPr>
          <a:xfrm>
            <a:off x="1043598" y="2927120"/>
            <a:ext cx="30878" cy="6494"/>
          </a:xfrm>
          <a:custGeom>
            <a:avLst/>
            <a:gdLst/>
            <a:ahLst/>
            <a:cxnLst/>
            <a:rect l="l" t="t" r="r" b="b"/>
            <a:pathLst>
              <a:path w="19684" h="9525">
                <a:moveTo>
                  <a:pt x="15227" y="9503"/>
                </a:moveTo>
                <a:lnTo>
                  <a:pt x="9810" y="9503"/>
                </a:lnTo>
                <a:lnTo>
                  <a:pt x="4392" y="9503"/>
                </a:lnTo>
                <a:lnTo>
                  <a:pt x="0" y="7374"/>
                </a:lnTo>
                <a:lnTo>
                  <a:pt x="0" y="2123"/>
                </a:lnTo>
                <a:lnTo>
                  <a:pt x="4392" y="0"/>
                </a:lnTo>
                <a:lnTo>
                  <a:pt x="15227" y="0"/>
                </a:lnTo>
                <a:lnTo>
                  <a:pt x="19620" y="2123"/>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368" name="bg object 368"/>
          <p:cNvSpPr/>
          <p:nvPr/>
        </p:nvSpPr>
        <p:spPr>
          <a:xfrm>
            <a:off x="926434" y="2893277"/>
            <a:ext cx="28887" cy="6061"/>
          </a:xfrm>
          <a:custGeom>
            <a:avLst/>
            <a:gdLst/>
            <a:ahLst/>
            <a:cxnLst/>
            <a:rect l="l" t="t" r="r" b="b"/>
            <a:pathLst>
              <a:path w="18415"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369" name="bg object 369"/>
          <p:cNvSpPr/>
          <p:nvPr/>
        </p:nvSpPr>
        <p:spPr>
          <a:xfrm>
            <a:off x="814828" y="2858803"/>
            <a:ext cx="25898" cy="5628"/>
          </a:xfrm>
          <a:custGeom>
            <a:avLst/>
            <a:gdLst/>
            <a:ahLst/>
            <a:cxnLst/>
            <a:rect l="l" t="t" r="r" b="b"/>
            <a:pathLst>
              <a:path w="16509"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370" name="bg object 370"/>
          <p:cNvSpPr/>
          <p:nvPr/>
        </p:nvSpPr>
        <p:spPr>
          <a:xfrm>
            <a:off x="707321" y="2823383"/>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371" name="bg object 371"/>
          <p:cNvSpPr/>
          <p:nvPr/>
        </p:nvSpPr>
        <p:spPr>
          <a:xfrm>
            <a:off x="604515" y="2787168"/>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372" name="bg object 372"/>
          <p:cNvSpPr/>
          <p:nvPr/>
        </p:nvSpPr>
        <p:spPr>
          <a:xfrm>
            <a:off x="508638" y="2750637"/>
            <a:ext cx="21914" cy="4763"/>
          </a:xfrm>
          <a:custGeom>
            <a:avLst/>
            <a:gdLst/>
            <a:ahLst/>
            <a:cxnLst/>
            <a:rect l="l" t="t" r="r" b="b"/>
            <a:pathLst>
              <a:path w="13970"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373" name="bg object 373"/>
          <p:cNvSpPr/>
          <p:nvPr/>
        </p:nvSpPr>
        <p:spPr>
          <a:xfrm>
            <a:off x="417135" y="2713269"/>
            <a:ext cx="20918" cy="4330"/>
          </a:xfrm>
          <a:custGeom>
            <a:avLst/>
            <a:gdLst/>
            <a:ahLst/>
            <a:cxnLst/>
            <a:rect l="l" t="t" r="r" b="b"/>
            <a:pathLst>
              <a:path w="13335"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374" name="bg object 374"/>
          <p:cNvSpPr/>
          <p:nvPr/>
        </p:nvSpPr>
        <p:spPr>
          <a:xfrm>
            <a:off x="332234" y="2675544"/>
            <a:ext cx="17929" cy="3897"/>
          </a:xfrm>
          <a:custGeom>
            <a:avLst/>
            <a:gdLst/>
            <a:ahLst/>
            <a:cxnLst/>
            <a:rect l="l" t="t" r="r" b="b"/>
            <a:pathLst>
              <a:path w="11429"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375" name="bg object 375"/>
          <p:cNvSpPr/>
          <p:nvPr/>
        </p:nvSpPr>
        <p:spPr>
          <a:xfrm>
            <a:off x="251854" y="2637053"/>
            <a:ext cx="15938" cy="3464"/>
          </a:xfrm>
          <a:custGeom>
            <a:avLst/>
            <a:gdLst/>
            <a:ahLst/>
            <a:cxnLst/>
            <a:rect l="l" t="t" r="r" b="b"/>
            <a:pathLst>
              <a:path w="10160"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376" name="bg object 376"/>
          <p:cNvSpPr/>
          <p:nvPr/>
        </p:nvSpPr>
        <p:spPr>
          <a:xfrm>
            <a:off x="177698" y="2598170"/>
            <a:ext cx="13945" cy="3031"/>
          </a:xfrm>
          <a:custGeom>
            <a:avLst/>
            <a:gdLst/>
            <a:ahLst/>
            <a:cxnLst/>
            <a:rect l="l" t="t" r="r" b="b"/>
            <a:pathLst>
              <a:path w="8889" h="4445">
                <a:moveTo>
                  <a:pt x="6823" y="4258"/>
                </a:moveTo>
                <a:lnTo>
                  <a:pt x="4392" y="4258"/>
                </a:lnTo>
                <a:lnTo>
                  <a:pt x="1962" y="4258"/>
                </a:lnTo>
                <a:lnTo>
                  <a:pt x="0" y="3307"/>
                </a:lnTo>
                <a:lnTo>
                  <a:pt x="0" y="950"/>
                </a:lnTo>
                <a:lnTo>
                  <a:pt x="1962" y="0"/>
                </a:lnTo>
                <a:lnTo>
                  <a:pt x="6823" y="0"/>
                </a:lnTo>
                <a:lnTo>
                  <a:pt x="8785" y="950"/>
                </a:lnTo>
                <a:lnTo>
                  <a:pt x="8785" y="3307"/>
                </a:lnTo>
                <a:lnTo>
                  <a:pt x="6823" y="4258"/>
                </a:lnTo>
                <a:close/>
              </a:path>
            </a:pathLst>
          </a:custGeom>
          <a:solidFill>
            <a:srgbClr val="931339">
              <a:alpha val="9999"/>
            </a:srgbClr>
          </a:solidFill>
        </p:spPr>
        <p:txBody>
          <a:bodyPr wrap="square" lIns="0" tIns="0" rIns="0" bIns="0" rtlCol="0"/>
          <a:lstStyle/>
          <a:p>
            <a:endParaRPr sz="1227"/>
          </a:p>
        </p:txBody>
      </p:sp>
      <p:sp>
        <p:nvSpPr>
          <p:cNvPr id="377" name="bg object 377"/>
          <p:cNvSpPr/>
          <p:nvPr/>
        </p:nvSpPr>
        <p:spPr>
          <a:xfrm>
            <a:off x="109294" y="2558812"/>
            <a:ext cx="11953" cy="2598"/>
          </a:xfrm>
          <a:custGeom>
            <a:avLst/>
            <a:gdLst/>
            <a:ahLst/>
            <a:cxnLst/>
            <a:rect l="l" t="t" r="r" b="b"/>
            <a:pathLst>
              <a:path w="7619" h="3810">
                <a:moveTo>
                  <a:pt x="5762" y="3606"/>
                </a:moveTo>
                <a:lnTo>
                  <a:pt x="3714" y="3606"/>
                </a:lnTo>
                <a:lnTo>
                  <a:pt x="1665" y="3606"/>
                </a:lnTo>
                <a:lnTo>
                  <a:pt x="0" y="2799"/>
                </a:lnTo>
                <a:lnTo>
                  <a:pt x="0" y="807"/>
                </a:lnTo>
                <a:lnTo>
                  <a:pt x="1665" y="0"/>
                </a:lnTo>
                <a:lnTo>
                  <a:pt x="5762" y="0"/>
                </a:lnTo>
                <a:lnTo>
                  <a:pt x="7428" y="807"/>
                </a:lnTo>
                <a:lnTo>
                  <a:pt x="7428" y="2799"/>
                </a:lnTo>
                <a:lnTo>
                  <a:pt x="5762" y="3606"/>
                </a:lnTo>
                <a:close/>
              </a:path>
            </a:pathLst>
          </a:custGeom>
          <a:solidFill>
            <a:srgbClr val="931339">
              <a:alpha val="9999"/>
            </a:srgbClr>
          </a:solidFill>
        </p:spPr>
        <p:txBody>
          <a:bodyPr wrap="square" lIns="0" tIns="0" rIns="0" bIns="0" rtlCol="0"/>
          <a:lstStyle/>
          <a:p>
            <a:endParaRPr sz="1227"/>
          </a:p>
        </p:txBody>
      </p:sp>
      <p:sp>
        <p:nvSpPr>
          <p:cNvPr id="378" name="bg object 378"/>
          <p:cNvSpPr/>
          <p:nvPr/>
        </p:nvSpPr>
        <p:spPr>
          <a:xfrm>
            <a:off x="46165" y="2518914"/>
            <a:ext cx="10957" cy="2598"/>
          </a:xfrm>
          <a:custGeom>
            <a:avLst/>
            <a:gdLst/>
            <a:ahLst/>
            <a:cxnLst/>
            <a:rect l="l" t="t" r="r" b="b"/>
            <a:pathLst>
              <a:path w="6984" h="3810">
                <a:moveTo>
                  <a:pt x="5244" y="3277"/>
                </a:moveTo>
                <a:lnTo>
                  <a:pt x="3381" y="3277"/>
                </a:lnTo>
                <a:lnTo>
                  <a:pt x="1517" y="3277"/>
                </a:lnTo>
                <a:lnTo>
                  <a:pt x="0" y="2541"/>
                </a:lnTo>
                <a:lnTo>
                  <a:pt x="0" y="735"/>
                </a:lnTo>
                <a:lnTo>
                  <a:pt x="1517" y="0"/>
                </a:lnTo>
                <a:lnTo>
                  <a:pt x="5244" y="0"/>
                </a:lnTo>
                <a:lnTo>
                  <a:pt x="6762" y="735"/>
                </a:lnTo>
                <a:lnTo>
                  <a:pt x="6762" y="2541"/>
                </a:lnTo>
                <a:lnTo>
                  <a:pt x="5244" y="3277"/>
                </a:lnTo>
                <a:close/>
              </a:path>
            </a:pathLst>
          </a:custGeom>
          <a:solidFill>
            <a:srgbClr val="931339">
              <a:alpha val="9999"/>
            </a:srgbClr>
          </a:solidFill>
        </p:spPr>
        <p:txBody>
          <a:bodyPr wrap="square" lIns="0" tIns="0" rIns="0" bIns="0" rtlCol="0"/>
          <a:lstStyle/>
          <a:p>
            <a:endParaRPr sz="1227"/>
          </a:p>
        </p:txBody>
      </p:sp>
      <p:sp>
        <p:nvSpPr>
          <p:cNvPr id="379" name="bg object 379"/>
          <p:cNvSpPr/>
          <p:nvPr/>
        </p:nvSpPr>
        <p:spPr>
          <a:xfrm>
            <a:off x="12180063" y="2752141"/>
            <a:ext cx="11953" cy="4763"/>
          </a:xfrm>
          <a:custGeom>
            <a:avLst/>
            <a:gdLst/>
            <a:ahLst/>
            <a:cxnLst/>
            <a:rect l="l" t="t" r="r" b="b"/>
            <a:pathLst>
              <a:path w="7620" h="6985">
                <a:moveTo>
                  <a:pt x="7610" y="6555"/>
                </a:moveTo>
                <a:lnTo>
                  <a:pt x="3023" y="6555"/>
                </a:lnTo>
                <a:lnTo>
                  <a:pt x="0" y="5089"/>
                </a:lnTo>
                <a:lnTo>
                  <a:pt x="0" y="1465"/>
                </a:lnTo>
                <a:lnTo>
                  <a:pt x="3023" y="0"/>
                </a:lnTo>
                <a:lnTo>
                  <a:pt x="7610" y="0"/>
                </a:lnTo>
                <a:lnTo>
                  <a:pt x="7610" y="6555"/>
                </a:lnTo>
                <a:close/>
              </a:path>
            </a:pathLst>
          </a:custGeom>
          <a:solidFill>
            <a:srgbClr val="931339">
              <a:alpha val="9999"/>
            </a:srgbClr>
          </a:solidFill>
        </p:spPr>
        <p:txBody>
          <a:bodyPr wrap="square" lIns="0" tIns="0" rIns="0" bIns="0" rtlCol="0"/>
          <a:lstStyle/>
          <a:p>
            <a:endParaRPr sz="1227"/>
          </a:p>
        </p:txBody>
      </p:sp>
      <p:sp>
        <p:nvSpPr>
          <p:cNvPr id="380" name="bg object 380"/>
          <p:cNvSpPr/>
          <p:nvPr/>
        </p:nvSpPr>
        <p:spPr>
          <a:xfrm>
            <a:off x="12083563" y="2788966"/>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381" name="bg object 381"/>
          <p:cNvSpPr/>
          <p:nvPr/>
        </p:nvSpPr>
        <p:spPr>
          <a:xfrm>
            <a:off x="11983419" y="2825511"/>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382" name="bg object 382"/>
          <p:cNvSpPr/>
          <p:nvPr/>
        </p:nvSpPr>
        <p:spPr>
          <a:xfrm>
            <a:off x="11877586" y="2861296"/>
            <a:ext cx="25898" cy="5628"/>
          </a:xfrm>
          <a:custGeom>
            <a:avLst/>
            <a:gdLst/>
            <a:ahLst/>
            <a:cxnLst/>
            <a:rect l="l" t="t" r="r" b="b"/>
            <a:pathLst>
              <a:path w="16509"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383" name="bg object 383"/>
          <p:cNvSpPr/>
          <p:nvPr/>
        </p:nvSpPr>
        <p:spPr>
          <a:xfrm>
            <a:off x="11765659" y="2896174"/>
            <a:ext cx="28887" cy="6061"/>
          </a:xfrm>
          <a:custGeom>
            <a:avLst/>
            <a:gdLst/>
            <a:ahLst/>
            <a:cxnLst/>
            <a:rect l="l" t="t" r="r" b="b"/>
            <a:pathLst>
              <a:path w="18415"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384" name="bg object 384"/>
          <p:cNvSpPr/>
          <p:nvPr/>
        </p:nvSpPr>
        <p:spPr>
          <a:xfrm>
            <a:off x="11649301" y="2930461"/>
            <a:ext cx="30878" cy="6494"/>
          </a:xfrm>
          <a:custGeom>
            <a:avLst/>
            <a:gdLst/>
            <a:ahLst/>
            <a:cxnLst/>
            <a:rect l="l" t="t" r="r" b="b"/>
            <a:pathLst>
              <a:path w="19684" h="9525">
                <a:moveTo>
                  <a:pt x="15227" y="9503"/>
                </a:moveTo>
                <a:lnTo>
                  <a:pt x="9810" y="9503"/>
                </a:lnTo>
                <a:lnTo>
                  <a:pt x="4392" y="9503"/>
                </a:lnTo>
                <a:lnTo>
                  <a:pt x="0" y="7374"/>
                </a:lnTo>
                <a:lnTo>
                  <a:pt x="0" y="2123"/>
                </a:lnTo>
                <a:lnTo>
                  <a:pt x="4392" y="0"/>
                </a:lnTo>
                <a:lnTo>
                  <a:pt x="15227" y="0"/>
                </a:lnTo>
                <a:lnTo>
                  <a:pt x="19620" y="2123"/>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385" name="bg object 385"/>
          <p:cNvSpPr/>
          <p:nvPr/>
        </p:nvSpPr>
        <p:spPr>
          <a:xfrm>
            <a:off x="11527574" y="2963887"/>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386" name="bg object 386"/>
          <p:cNvSpPr/>
          <p:nvPr/>
        </p:nvSpPr>
        <p:spPr>
          <a:xfrm>
            <a:off x="11401106" y="2996546"/>
            <a:ext cx="37851" cy="8226"/>
          </a:xfrm>
          <a:custGeom>
            <a:avLst/>
            <a:gdLst/>
            <a:ahLst/>
            <a:cxnLst/>
            <a:rect l="l" t="t" r="r" b="b"/>
            <a:pathLst>
              <a:path w="24129"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387" name="bg object 387"/>
          <p:cNvSpPr/>
          <p:nvPr/>
        </p:nvSpPr>
        <p:spPr>
          <a:xfrm>
            <a:off x="11270009" y="3028397"/>
            <a:ext cx="40838" cy="8659"/>
          </a:xfrm>
          <a:custGeom>
            <a:avLst/>
            <a:gdLst/>
            <a:ahLst/>
            <a:cxnLst/>
            <a:rect l="l" t="t" r="r" b="b"/>
            <a:pathLst>
              <a:path w="26034" h="12700">
                <a:moveTo>
                  <a:pt x="19940" y="12458"/>
                </a:moveTo>
                <a:lnTo>
                  <a:pt x="12845" y="12458"/>
                </a:lnTo>
                <a:lnTo>
                  <a:pt x="5750" y="12458"/>
                </a:lnTo>
                <a:lnTo>
                  <a:pt x="0" y="9671"/>
                </a:lnTo>
                <a:lnTo>
                  <a:pt x="0" y="2793"/>
                </a:lnTo>
                <a:lnTo>
                  <a:pt x="5750" y="0"/>
                </a:lnTo>
                <a:lnTo>
                  <a:pt x="19940" y="0"/>
                </a:lnTo>
                <a:lnTo>
                  <a:pt x="25691" y="2793"/>
                </a:lnTo>
                <a:lnTo>
                  <a:pt x="25691" y="9671"/>
                </a:lnTo>
                <a:lnTo>
                  <a:pt x="19940" y="12458"/>
                </a:lnTo>
                <a:close/>
              </a:path>
            </a:pathLst>
          </a:custGeom>
          <a:solidFill>
            <a:srgbClr val="931339">
              <a:alpha val="9999"/>
            </a:srgbClr>
          </a:solidFill>
        </p:spPr>
        <p:txBody>
          <a:bodyPr wrap="square" lIns="0" tIns="0" rIns="0" bIns="0" rtlCol="0"/>
          <a:lstStyle/>
          <a:p>
            <a:endParaRPr sz="1227"/>
          </a:p>
        </p:txBody>
      </p:sp>
      <p:sp>
        <p:nvSpPr>
          <p:cNvPr id="388" name="bg object 388"/>
          <p:cNvSpPr/>
          <p:nvPr/>
        </p:nvSpPr>
        <p:spPr>
          <a:xfrm>
            <a:off x="11135989" y="3059756"/>
            <a:ext cx="40838" cy="8659"/>
          </a:xfrm>
          <a:custGeom>
            <a:avLst/>
            <a:gdLst/>
            <a:ahLst/>
            <a:cxnLst/>
            <a:rect l="l" t="t" r="r" b="b"/>
            <a:pathLst>
              <a:path w="26034" h="12700">
                <a:moveTo>
                  <a:pt x="19940" y="12458"/>
                </a:moveTo>
                <a:lnTo>
                  <a:pt x="12845" y="12458"/>
                </a:lnTo>
                <a:lnTo>
                  <a:pt x="5750" y="12458"/>
                </a:lnTo>
                <a:lnTo>
                  <a:pt x="0" y="9671"/>
                </a:lnTo>
                <a:lnTo>
                  <a:pt x="0" y="2793"/>
                </a:lnTo>
                <a:lnTo>
                  <a:pt x="5750" y="0"/>
                </a:lnTo>
                <a:lnTo>
                  <a:pt x="19940" y="0"/>
                </a:lnTo>
                <a:lnTo>
                  <a:pt x="25691" y="2793"/>
                </a:lnTo>
                <a:lnTo>
                  <a:pt x="25691" y="9671"/>
                </a:lnTo>
                <a:lnTo>
                  <a:pt x="19940" y="12458"/>
                </a:lnTo>
                <a:close/>
              </a:path>
            </a:pathLst>
          </a:custGeom>
          <a:solidFill>
            <a:srgbClr val="931339">
              <a:alpha val="9999"/>
            </a:srgbClr>
          </a:solidFill>
        </p:spPr>
        <p:txBody>
          <a:bodyPr wrap="square" lIns="0" tIns="0" rIns="0" bIns="0" rtlCol="0"/>
          <a:lstStyle/>
          <a:p>
            <a:endParaRPr sz="1227"/>
          </a:p>
        </p:txBody>
      </p:sp>
      <p:sp>
        <p:nvSpPr>
          <p:cNvPr id="389" name="bg object 389"/>
          <p:cNvSpPr/>
          <p:nvPr/>
        </p:nvSpPr>
        <p:spPr>
          <a:xfrm>
            <a:off x="10995986" y="3089924"/>
            <a:ext cx="43827" cy="9525"/>
          </a:xfrm>
          <a:custGeom>
            <a:avLst/>
            <a:gdLst/>
            <a:ahLst/>
            <a:cxnLst/>
            <a:rect l="l" t="t" r="r" b="b"/>
            <a:pathLst>
              <a:path w="27940"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390" name="bg object 390"/>
          <p:cNvSpPr/>
          <p:nvPr/>
        </p:nvSpPr>
        <p:spPr>
          <a:xfrm>
            <a:off x="10851173" y="3119092"/>
            <a:ext cx="47812" cy="10391"/>
          </a:xfrm>
          <a:custGeom>
            <a:avLst/>
            <a:gdLst/>
            <a:ahLst/>
            <a:cxnLst/>
            <a:rect l="l" t="t" r="r" b="b"/>
            <a:pathLst>
              <a:path w="30479"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sp>
        <p:nvSpPr>
          <p:cNvPr id="391" name="bg object 391"/>
          <p:cNvSpPr/>
          <p:nvPr/>
        </p:nvSpPr>
        <p:spPr>
          <a:xfrm>
            <a:off x="10702220" y="3147348"/>
            <a:ext cx="52792" cy="11257"/>
          </a:xfrm>
          <a:custGeom>
            <a:avLst/>
            <a:gdLst/>
            <a:ahLst/>
            <a:cxnLst/>
            <a:rect l="l" t="t" r="r" b="b"/>
            <a:pathLst>
              <a:path w="33654" h="16510">
                <a:moveTo>
                  <a:pt x="25728" y="16059"/>
                </a:moveTo>
                <a:lnTo>
                  <a:pt x="16572" y="16059"/>
                </a:lnTo>
                <a:lnTo>
                  <a:pt x="7416" y="16059"/>
                </a:lnTo>
                <a:lnTo>
                  <a:pt x="0" y="12464"/>
                </a:lnTo>
                <a:lnTo>
                  <a:pt x="0" y="3594"/>
                </a:lnTo>
                <a:lnTo>
                  <a:pt x="7416" y="0"/>
                </a:lnTo>
                <a:lnTo>
                  <a:pt x="25728" y="0"/>
                </a:lnTo>
                <a:lnTo>
                  <a:pt x="33144" y="3594"/>
                </a:lnTo>
                <a:lnTo>
                  <a:pt x="33144" y="12464"/>
                </a:lnTo>
                <a:lnTo>
                  <a:pt x="25728" y="16059"/>
                </a:lnTo>
                <a:close/>
              </a:path>
            </a:pathLst>
          </a:custGeom>
          <a:solidFill>
            <a:srgbClr val="931339">
              <a:alpha val="9999"/>
            </a:srgbClr>
          </a:solidFill>
        </p:spPr>
        <p:txBody>
          <a:bodyPr wrap="square" lIns="0" tIns="0" rIns="0" bIns="0" rtlCol="0"/>
          <a:lstStyle/>
          <a:p>
            <a:endParaRPr sz="1227"/>
          </a:p>
        </p:txBody>
      </p:sp>
      <p:sp>
        <p:nvSpPr>
          <p:cNvPr id="392" name="bg object 392"/>
          <p:cNvSpPr/>
          <p:nvPr/>
        </p:nvSpPr>
        <p:spPr>
          <a:xfrm>
            <a:off x="1743187" y="3147348"/>
            <a:ext cx="52792" cy="11257"/>
          </a:xfrm>
          <a:custGeom>
            <a:avLst/>
            <a:gdLst/>
            <a:ahLst/>
            <a:cxnLst/>
            <a:rect l="l" t="t" r="r" b="b"/>
            <a:pathLst>
              <a:path w="33655" h="16510">
                <a:moveTo>
                  <a:pt x="25728" y="16059"/>
                </a:moveTo>
                <a:lnTo>
                  <a:pt x="16572" y="16059"/>
                </a:lnTo>
                <a:lnTo>
                  <a:pt x="7416" y="16059"/>
                </a:lnTo>
                <a:lnTo>
                  <a:pt x="0" y="12464"/>
                </a:lnTo>
                <a:lnTo>
                  <a:pt x="0" y="3594"/>
                </a:lnTo>
                <a:lnTo>
                  <a:pt x="7416" y="0"/>
                </a:lnTo>
                <a:lnTo>
                  <a:pt x="25728" y="0"/>
                </a:lnTo>
                <a:lnTo>
                  <a:pt x="33144" y="3594"/>
                </a:lnTo>
                <a:lnTo>
                  <a:pt x="33144" y="12464"/>
                </a:lnTo>
                <a:lnTo>
                  <a:pt x="25728" y="16059"/>
                </a:lnTo>
                <a:close/>
              </a:path>
            </a:pathLst>
          </a:custGeom>
          <a:solidFill>
            <a:srgbClr val="931339">
              <a:alpha val="9999"/>
            </a:srgbClr>
          </a:solidFill>
        </p:spPr>
        <p:txBody>
          <a:bodyPr wrap="square" lIns="0" tIns="0" rIns="0" bIns="0" rtlCol="0"/>
          <a:lstStyle/>
          <a:p>
            <a:endParaRPr sz="1227"/>
          </a:p>
        </p:txBody>
      </p:sp>
      <p:sp>
        <p:nvSpPr>
          <p:cNvPr id="393" name="bg object 393"/>
          <p:cNvSpPr/>
          <p:nvPr/>
        </p:nvSpPr>
        <p:spPr>
          <a:xfrm>
            <a:off x="1598491" y="3119092"/>
            <a:ext cx="47812" cy="10391"/>
          </a:xfrm>
          <a:custGeom>
            <a:avLst/>
            <a:gdLst/>
            <a:ahLst/>
            <a:cxnLst/>
            <a:rect l="l" t="t" r="r" b="b"/>
            <a:pathLst>
              <a:path w="30480"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sp>
        <p:nvSpPr>
          <p:cNvPr id="394" name="bg object 394"/>
          <p:cNvSpPr/>
          <p:nvPr/>
        </p:nvSpPr>
        <p:spPr>
          <a:xfrm>
            <a:off x="1457937" y="3089924"/>
            <a:ext cx="43827" cy="9525"/>
          </a:xfrm>
          <a:custGeom>
            <a:avLst/>
            <a:gdLst/>
            <a:ahLst/>
            <a:cxnLst/>
            <a:rect l="l" t="t" r="r" b="b"/>
            <a:pathLst>
              <a:path w="27940"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395" name="bg object 395"/>
          <p:cNvSpPr/>
          <p:nvPr/>
        </p:nvSpPr>
        <p:spPr>
          <a:xfrm>
            <a:off x="1321109" y="3059756"/>
            <a:ext cx="40838" cy="8659"/>
          </a:xfrm>
          <a:custGeom>
            <a:avLst/>
            <a:gdLst/>
            <a:ahLst/>
            <a:cxnLst/>
            <a:rect l="l" t="t" r="r" b="b"/>
            <a:pathLst>
              <a:path w="26034" h="12700">
                <a:moveTo>
                  <a:pt x="19940" y="12458"/>
                </a:moveTo>
                <a:lnTo>
                  <a:pt x="12845" y="12458"/>
                </a:lnTo>
                <a:lnTo>
                  <a:pt x="5750" y="12458"/>
                </a:lnTo>
                <a:lnTo>
                  <a:pt x="0" y="9671"/>
                </a:lnTo>
                <a:lnTo>
                  <a:pt x="0" y="2793"/>
                </a:lnTo>
                <a:lnTo>
                  <a:pt x="5750" y="0"/>
                </a:lnTo>
                <a:lnTo>
                  <a:pt x="19940" y="0"/>
                </a:lnTo>
                <a:lnTo>
                  <a:pt x="25691" y="2793"/>
                </a:lnTo>
                <a:lnTo>
                  <a:pt x="25691" y="9671"/>
                </a:lnTo>
                <a:lnTo>
                  <a:pt x="19940" y="12458"/>
                </a:lnTo>
                <a:close/>
              </a:path>
            </a:pathLst>
          </a:custGeom>
          <a:solidFill>
            <a:srgbClr val="931339">
              <a:alpha val="9999"/>
            </a:srgbClr>
          </a:solidFill>
        </p:spPr>
        <p:txBody>
          <a:bodyPr wrap="square" lIns="0" tIns="0" rIns="0" bIns="0" rtlCol="0"/>
          <a:lstStyle/>
          <a:p>
            <a:endParaRPr sz="1227"/>
          </a:p>
        </p:txBody>
      </p:sp>
      <p:sp>
        <p:nvSpPr>
          <p:cNvPr id="396" name="bg object 396"/>
          <p:cNvSpPr/>
          <p:nvPr/>
        </p:nvSpPr>
        <p:spPr>
          <a:xfrm>
            <a:off x="1187087" y="3028397"/>
            <a:ext cx="40838" cy="8659"/>
          </a:xfrm>
          <a:custGeom>
            <a:avLst/>
            <a:gdLst/>
            <a:ahLst/>
            <a:cxnLst/>
            <a:rect l="l" t="t" r="r" b="b"/>
            <a:pathLst>
              <a:path w="26034" h="12700">
                <a:moveTo>
                  <a:pt x="19940" y="12458"/>
                </a:moveTo>
                <a:lnTo>
                  <a:pt x="12845" y="12458"/>
                </a:lnTo>
                <a:lnTo>
                  <a:pt x="5750" y="12458"/>
                </a:lnTo>
                <a:lnTo>
                  <a:pt x="0" y="9671"/>
                </a:lnTo>
                <a:lnTo>
                  <a:pt x="0" y="2793"/>
                </a:lnTo>
                <a:lnTo>
                  <a:pt x="5750" y="0"/>
                </a:lnTo>
                <a:lnTo>
                  <a:pt x="19940" y="0"/>
                </a:lnTo>
                <a:lnTo>
                  <a:pt x="25691" y="2793"/>
                </a:lnTo>
                <a:lnTo>
                  <a:pt x="25691" y="9671"/>
                </a:lnTo>
                <a:lnTo>
                  <a:pt x="19940" y="12458"/>
                </a:lnTo>
                <a:close/>
              </a:path>
            </a:pathLst>
          </a:custGeom>
          <a:solidFill>
            <a:srgbClr val="931339">
              <a:alpha val="9999"/>
            </a:srgbClr>
          </a:solidFill>
        </p:spPr>
        <p:txBody>
          <a:bodyPr wrap="square" lIns="0" tIns="0" rIns="0" bIns="0" rtlCol="0"/>
          <a:lstStyle/>
          <a:p>
            <a:endParaRPr sz="1227"/>
          </a:p>
        </p:txBody>
      </p:sp>
      <p:sp>
        <p:nvSpPr>
          <p:cNvPr id="397" name="bg object 397"/>
          <p:cNvSpPr/>
          <p:nvPr/>
        </p:nvSpPr>
        <p:spPr>
          <a:xfrm>
            <a:off x="1059164" y="2996546"/>
            <a:ext cx="37851" cy="8226"/>
          </a:xfrm>
          <a:custGeom>
            <a:avLst/>
            <a:gdLst/>
            <a:ahLst/>
            <a:cxnLst/>
            <a:rect l="l" t="t" r="r" b="b"/>
            <a:pathLst>
              <a:path w="24129"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398" name="bg object 398"/>
          <p:cNvSpPr/>
          <p:nvPr/>
        </p:nvSpPr>
        <p:spPr>
          <a:xfrm>
            <a:off x="935872" y="2963887"/>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399" name="bg object 399"/>
          <p:cNvSpPr/>
          <p:nvPr/>
        </p:nvSpPr>
        <p:spPr>
          <a:xfrm>
            <a:off x="817320" y="2930461"/>
            <a:ext cx="30878" cy="6494"/>
          </a:xfrm>
          <a:custGeom>
            <a:avLst/>
            <a:gdLst/>
            <a:ahLst/>
            <a:cxnLst/>
            <a:rect l="l" t="t" r="r" b="b"/>
            <a:pathLst>
              <a:path w="19684" h="9525">
                <a:moveTo>
                  <a:pt x="15227" y="9503"/>
                </a:moveTo>
                <a:lnTo>
                  <a:pt x="9810" y="9503"/>
                </a:lnTo>
                <a:lnTo>
                  <a:pt x="4392" y="9503"/>
                </a:lnTo>
                <a:lnTo>
                  <a:pt x="0" y="7374"/>
                </a:lnTo>
                <a:lnTo>
                  <a:pt x="0" y="2123"/>
                </a:lnTo>
                <a:lnTo>
                  <a:pt x="4392" y="0"/>
                </a:lnTo>
                <a:lnTo>
                  <a:pt x="15227" y="0"/>
                </a:lnTo>
                <a:lnTo>
                  <a:pt x="19620" y="2123"/>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400" name="bg object 400"/>
          <p:cNvSpPr/>
          <p:nvPr/>
        </p:nvSpPr>
        <p:spPr>
          <a:xfrm>
            <a:off x="703092" y="2896174"/>
            <a:ext cx="28887" cy="6061"/>
          </a:xfrm>
          <a:custGeom>
            <a:avLst/>
            <a:gdLst/>
            <a:ahLst/>
            <a:cxnLst/>
            <a:rect l="l" t="t" r="r" b="b"/>
            <a:pathLst>
              <a:path w="18415"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401" name="bg object 401"/>
          <p:cNvSpPr/>
          <p:nvPr/>
        </p:nvSpPr>
        <p:spPr>
          <a:xfrm>
            <a:off x="594339" y="2861296"/>
            <a:ext cx="25898" cy="5628"/>
          </a:xfrm>
          <a:custGeom>
            <a:avLst/>
            <a:gdLst/>
            <a:ahLst/>
            <a:cxnLst/>
            <a:rect l="l" t="t" r="r" b="b"/>
            <a:pathLst>
              <a:path w="16510"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402" name="bg object 402"/>
          <p:cNvSpPr/>
          <p:nvPr/>
        </p:nvSpPr>
        <p:spPr>
          <a:xfrm>
            <a:off x="489592" y="2825511"/>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403" name="bg object 403"/>
          <p:cNvSpPr/>
          <p:nvPr/>
        </p:nvSpPr>
        <p:spPr>
          <a:xfrm>
            <a:off x="389444" y="2788966"/>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404" name="bg object 404"/>
          <p:cNvSpPr/>
          <p:nvPr/>
        </p:nvSpPr>
        <p:spPr>
          <a:xfrm>
            <a:off x="296119" y="2752141"/>
            <a:ext cx="21914" cy="4763"/>
          </a:xfrm>
          <a:custGeom>
            <a:avLst/>
            <a:gdLst/>
            <a:ahLst/>
            <a:cxnLst/>
            <a:rect l="l" t="t" r="r" b="b"/>
            <a:pathLst>
              <a:path w="13969"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405" name="bg object 405"/>
          <p:cNvSpPr/>
          <p:nvPr/>
        </p:nvSpPr>
        <p:spPr>
          <a:xfrm>
            <a:off x="207047" y="2714511"/>
            <a:ext cx="20918" cy="4330"/>
          </a:xfrm>
          <a:custGeom>
            <a:avLst/>
            <a:gdLst/>
            <a:ahLst/>
            <a:cxnLst/>
            <a:rect l="l" t="t" r="r" b="b"/>
            <a:pathLst>
              <a:path w="13335"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406" name="bg object 406"/>
          <p:cNvSpPr/>
          <p:nvPr/>
        </p:nvSpPr>
        <p:spPr>
          <a:xfrm>
            <a:off x="124460" y="2676557"/>
            <a:ext cx="17929" cy="3897"/>
          </a:xfrm>
          <a:custGeom>
            <a:avLst/>
            <a:gdLst/>
            <a:ahLst/>
            <a:cxnLst/>
            <a:rect l="l" t="t" r="r" b="b"/>
            <a:pathLst>
              <a:path w="11430" h="5714">
                <a:moveTo>
                  <a:pt x="8390" y="5245"/>
                </a:moveTo>
                <a:lnTo>
                  <a:pt x="5404" y="5245"/>
                </a:lnTo>
                <a:lnTo>
                  <a:pt x="2418" y="5245"/>
                </a:lnTo>
                <a:lnTo>
                  <a:pt x="0" y="4073"/>
                </a:lnTo>
                <a:lnTo>
                  <a:pt x="0" y="1172"/>
                </a:lnTo>
                <a:lnTo>
                  <a:pt x="2418" y="0"/>
                </a:lnTo>
                <a:lnTo>
                  <a:pt x="8390" y="0"/>
                </a:lnTo>
                <a:lnTo>
                  <a:pt x="10809" y="1172"/>
                </a:lnTo>
                <a:lnTo>
                  <a:pt x="10809" y="4073"/>
                </a:lnTo>
                <a:lnTo>
                  <a:pt x="8390" y="5245"/>
                </a:lnTo>
                <a:close/>
              </a:path>
            </a:pathLst>
          </a:custGeom>
          <a:solidFill>
            <a:srgbClr val="931339">
              <a:alpha val="9999"/>
            </a:srgbClr>
          </a:solidFill>
        </p:spPr>
        <p:txBody>
          <a:bodyPr wrap="square" lIns="0" tIns="0" rIns="0" bIns="0" rtlCol="0"/>
          <a:lstStyle/>
          <a:p>
            <a:endParaRPr sz="1227"/>
          </a:p>
        </p:txBody>
      </p:sp>
      <p:sp>
        <p:nvSpPr>
          <p:cNvPr id="407" name="bg object 407"/>
          <p:cNvSpPr/>
          <p:nvPr/>
        </p:nvSpPr>
        <p:spPr>
          <a:xfrm>
            <a:off x="46262" y="2637866"/>
            <a:ext cx="15938" cy="3464"/>
          </a:xfrm>
          <a:custGeom>
            <a:avLst/>
            <a:gdLst/>
            <a:ahLst/>
            <a:cxnLst/>
            <a:rect l="l" t="t" r="r" b="b"/>
            <a:pathLst>
              <a:path w="10159" h="5079">
                <a:moveTo>
                  <a:pt x="7872" y="4916"/>
                </a:moveTo>
                <a:lnTo>
                  <a:pt x="5071" y="4916"/>
                </a:lnTo>
                <a:lnTo>
                  <a:pt x="2270" y="4916"/>
                </a:lnTo>
                <a:lnTo>
                  <a:pt x="0" y="3815"/>
                </a:lnTo>
                <a:lnTo>
                  <a:pt x="0" y="1100"/>
                </a:lnTo>
                <a:lnTo>
                  <a:pt x="2270" y="0"/>
                </a:lnTo>
                <a:lnTo>
                  <a:pt x="7872" y="0"/>
                </a:lnTo>
                <a:lnTo>
                  <a:pt x="10143" y="1100"/>
                </a:lnTo>
                <a:lnTo>
                  <a:pt x="10143" y="3815"/>
                </a:lnTo>
                <a:lnTo>
                  <a:pt x="7872" y="4916"/>
                </a:lnTo>
                <a:close/>
              </a:path>
            </a:pathLst>
          </a:custGeom>
          <a:solidFill>
            <a:srgbClr val="931339">
              <a:alpha val="9999"/>
            </a:srgbClr>
          </a:solidFill>
        </p:spPr>
        <p:txBody>
          <a:bodyPr wrap="square" lIns="0" tIns="0" rIns="0" bIns="0" rtlCol="0"/>
          <a:lstStyle/>
          <a:p>
            <a:endParaRPr sz="1227"/>
          </a:p>
        </p:txBody>
      </p:sp>
      <p:sp>
        <p:nvSpPr>
          <p:cNvPr id="408" name="bg object 408"/>
          <p:cNvSpPr/>
          <p:nvPr/>
        </p:nvSpPr>
        <p:spPr>
          <a:xfrm>
            <a:off x="12096584" y="2863589"/>
            <a:ext cx="25898" cy="5628"/>
          </a:xfrm>
          <a:custGeom>
            <a:avLst/>
            <a:gdLst/>
            <a:ahLst/>
            <a:cxnLst/>
            <a:rect l="l" t="t" r="r" b="b"/>
            <a:pathLst>
              <a:path w="16509"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409" name="bg object 409"/>
          <p:cNvSpPr/>
          <p:nvPr/>
        </p:nvSpPr>
        <p:spPr>
          <a:xfrm>
            <a:off x="11987381" y="2898840"/>
            <a:ext cx="28887" cy="6061"/>
          </a:xfrm>
          <a:custGeom>
            <a:avLst/>
            <a:gdLst/>
            <a:ahLst/>
            <a:cxnLst/>
            <a:rect l="l" t="t" r="r" b="b"/>
            <a:pathLst>
              <a:path w="18415"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410" name="bg object 410"/>
          <p:cNvSpPr/>
          <p:nvPr/>
        </p:nvSpPr>
        <p:spPr>
          <a:xfrm>
            <a:off x="11873832" y="2933535"/>
            <a:ext cx="30878" cy="6494"/>
          </a:xfrm>
          <a:custGeom>
            <a:avLst/>
            <a:gdLst/>
            <a:ahLst/>
            <a:cxnLst/>
            <a:rect l="l" t="t" r="r" b="b"/>
            <a:pathLst>
              <a:path w="19684" h="9525">
                <a:moveTo>
                  <a:pt x="15227" y="9503"/>
                </a:moveTo>
                <a:lnTo>
                  <a:pt x="9810" y="9503"/>
                </a:lnTo>
                <a:lnTo>
                  <a:pt x="4392" y="9503"/>
                </a:lnTo>
                <a:lnTo>
                  <a:pt x="0" y="7374"/>
                </a:lnTo>
                <a:lnTo>
                  <a:pt x="0" y="2129"/>
                </a:lnTo>
                <a:lnTo>
                  <a:pt x="4392" y="0"/>
                </a:lnTo>
                <a:lnTo>
                  <a:pt x="15227" y="0"/>
                </a:lnTo>
                <a:lnTo>
                  <a:pt x="19620" y="2129"/>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411" name="bg object 411"/>
          <p:cNvSpPr/>
          <p:nvPr/>
        </p:nvSpPr>
        <p:spPr>
          <a:xfrm>
            <a:off x="11754987" y="2967408"/>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412" name="bg object 412"/>
          <p:cNvSpPr/>
          <p:nvPr/>
        </p:nvSpPr>
        <p:spPr>
          <a:xfrm>
            <a:off x="11631469" y="3000552"/>
            <a:ext cx="37851" cy="8226"/>
          </a:xfrm>
          <a:custGeom>
            <a:avLst/>
            <a:gdLst/>
            <a:ahLst/>
            <a:cxnLst/>
            <a:rect l="l" t="t" r="r" b="b"/>
            <a:pathLst>
              <a:path w="24129"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413" name="bg object 413"/>
          <p:cNvSpPr/>
          <p:nvPr/>
        </p:nvSpPr>
        <p:spPr>
          <a:xfrm>
            <a:off x="11503381" y="3032931"/>
            <a:ext cx="40838" cy="8659"/>
          </a:xfrm>
          <a:custGeom>
            <a:avLst/>
            <a:gdLst/>
            <a:ahLst/>
            <a:cxnLst/>
            <a:rect l="l" t="t" r="r" b="b"/>
            <a:pathLst>
              <a:path w="26034" h="12700">
                <a:moveTo>
                  <a:pt x="19940" y="12458"/>
                </a:moveTo>
                <a:lnTo>
                  <a:pt x="12845" y="12458"/>
                </a:lnTo>
                <a:lnTo>
                  <a:pt x="5750" y="12458"/>
                </a:lnTo>
                <a:lnTo>
                  <a:pt x="0" y="9671"/>
                </a:lnTo>
                <a:lnTo>
                  <a:pt x="0" y="2793"/>
                </a:lnTo>
                <a:lnTo>
                  <a:pt x="5750" y="0"/>
                </a:lnTo>
                <a:lnTo>
                  <a:pt x="19940" y="0"/>
                </a:lnTo>
                <a:lnTo>
                  <a:pt x="25691" y="2793"/>
                </a:lnTo>
                <a:lnTo>
                  <a:pt x="25691" y="9671"/>
                </a:lnTo>
                <a:lnTo>
                  <a:pt x="19940" y="12458"/>
                </a:lnTo>
                <a:close/>
              </a:path>
            </a:pathLst>
          </a:custGeom>
          <a:solidFill>
            <a:srgbClr val="931339">
              <a:alpha val="9999"/>
            </a:srgbClr>
          </a:solidFill>
        </p:spPr>
        <p:txBody>
          <a:bodyPr wrap="square" lIns="0" tIns="0" rIns="0" bIns="0" rtlCol="0"/>
          <a:lstStyle/>
          <a:p>
            <a:endParaRPr sz="1227"/>
          </a:p>
        </p:txBody>
      </p:sp>
      <p:sp>
        <p:nvSpPr>
          <p:cNvPr id="414" name="bg object 414"/>
          <p:cNvSpPr/>
          <p:nvPr/>
        </p:nvSpPr>
        <p:spPr>
          <a:xfrm>
            <a:off x="11372417" y="3064858"/>
            <a:ext cx="40838" cy="8659"/>
          </a:xfrm>
          <a:custGeom>
            <a:avLst/>
            <a:gdLst/>
            <a:ahLst/>
            <a:cxnLst/>
            <a:rect l="l" t="t" r="r" b="b"/>
            <a:pathLst>
              <a:path w="26034" h="12700">
                <a:moveTo>
                  <a:pt x="19940" y="12458"/>
                </a:moveTo>
                <a:lnTo>
                  <a:pt x="12845" y="12458"/>
                </a:lnTo>
                <a:lnTo>
                  <a:pt x="5750" y="12458"/>
                </a:lnTo>
                <a:lnTo>
                  <a:pt x="0" y="9671"/>
                </a:lnTo>
                <a:lnTo>
                  <a:pt x="0" y="2793"/>
                </a:lnTo>
                <a:lnTo>
                  <a:pt x="5750" y="0"/>
                </a:lnTo>
                <a:lnTo>
                  <a:pt x="19940" y="0"/>
                </a:lnTo>
                <a:lnTo>
                  <a:pt x="25691" y="2793"/>
                </a:lnTo>
                <a:lnTo>
                  <a:pt x="25691" y="9671"/>
                </a:lnTo>
                <a:lnTo>
                  <a:pt x="19940" y="12458"/>
                </a:lnTo>
                <a:close/>
              </a:path>
            </a:pathLst>
          </a:custGeom>
          <a:solidFill>
            <a:srgbClr val="931339">
              <a:alpha val="9999"/>
            </a:srgbClr>
          </a:solidFill>
        </p:spPr>
        <p:txBody>
          <a:bodyPr wrap="square" lIns="0" tIns="0" rIns="0" bIns="0" rtlCol="0"/>
          <a:lstStyle/>
          <a:p>
            <a:endParaRPr sz="1227"/>
          </a:p>
        </p:txBody>
      </p:sp>
      <p:sp>
        <p:nvSpPr>
          <p:cNvPr id="415" name="bg object 415"/>
          <p:cNvSpPr/>
          <p:nvPr/>
        </p:nvSpPr>
        <p:spPr>
          <a:xfrm>
            <a:off x="11235516" y="3095637"/>
            <a:ext cx="43827" cy="9525"/>
          </a:xfrm>
          <a:custGeom>
            <a:avLst/>
            <a:gdLst/>
            <a:ahLst/>
            <a:cxnLst/>
            <a:rect l="l" t="t" r="r" b="b"/>
            <a:pathLst>
              <a:path w="27940"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416" name="bg object 416"/>
          <p:cNvSpPr/>
          <p:nvPr/>
        </p:nvSpPr>
        <p:spPr>
          <a:xfrm>
            <a:off x="11093830" y="3125459"/>
            <a:ext cx="47812" cy="10391"/>
          </a:xfrm>
          <a:custGeom>
            <a:avLst/>
            <a:gdLst/>
            <a:ahLst/>
            <a:cxnLst/>
            <a:rect l="l" t="t" r="r" b="b"/>
            <a:pathLst>
              <a:path w="30479"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sp>
        <p:nvSpPr>
          <p:cNvPr id="417" name="bg object 417"/>
          <p:cNvSpPr/>
          <p:nvPr/>
        </p:nvSpPr>
        <p:spPr>
          <a:xfrm>
            <a:off x="1355832" y="3125459"/>
            <a:ext cx="47812" cy="10391"/>
          </a:xfrm>
          <a:custGeom>
            <a:avLst/>
            <a:gdLst/>
            <a:ahLst/>
            <a:cxnLst/>
            <a:rect l="l" t="t" r="r" b="b"/>
            <a:pathLst>
              <a:path w="30480"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sp>
        <p:nvSpPr>
          <p:cNvPr id="418" name="bg object 418"/>
          <p:cNvSpPr/>
          <p:nvPr/>
        </p:nvSpPr>
        <p:spPr>
          <a:xfrm>
            <a:off x="1218410" y="3095637"/>
            <a:ext cx="43827" cy="9525"/>
          </a:xfrm>
          <a:custGeom>
            <a:avLst/>
            <a:gdLst/>
            <a:ahLst/>
            <a:cxnLst/>
            <a:rect l="l" t="t" r="r" b="b"/>
            <a:pathLst>
              <a:path w="27940"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419" name="bg object 419"/>
          <p:cNvSpPr/>
          <p:nvPr/>
        </p:nvSpPr>
        <p:spPr>
          <a:xfrm>
            <a:off x="1084681" y="3064858"/>
            <a:ext cx="40838" cy="8659"/>
          </a:xfrm>
          <a:custGeom>
            <a:avLst/>
            <a:gdLst/>
            <a:ahLst/>
            <a:cxnLst/>
            <a:rect l="l" t="t" r="r" b="b"/>
            <a:pathLst>
              <a:path w="26034" h="12700">
                <a:moveTo>
                  <a:pt x="19940" y="12458"/>
                </a:moveTo>
                <a:lnTo>
                  <a:pt x="12845" y="12458"/>
                </a:lnTo>
                <a:lnTo>
                  <a:pt x="5750" y="12458"/>
                </a:lnTo>
                <a:lnTo>
                  <a:pt x="0" y="9671"/>
                </a:lnTo>
                <a:lnTo>
                  <a:pt x="0" y="2793"/>
                </a:lnTo>
                <a:lnTo>
                  <a:pt x="5750" y="0"/>
                </a:lnTo>
                <a:lnTo>
                  <a:pt x="19940" y="0"/>
                </a:lnTo>
                <a:lnTo>
                  <a:pt x="25691" y="2793"/>
                </a:lnTo>
                <a:lnTo>
                  <a:pt x="25691" y="9671"/>
                </a:lnTo>
                <a:lnTo>
                  <a:pt x="19940" y="12458"/>
                </a:lnTo>
                <a:close/>
              </a:path>
            </a:pathLst>
          </a:custGeom>
          <a:solidFill>
            <a:srgbClr val="931339">
              <a:alpha val="9999"/>
            </a:srgbClr>
          </a:solidFill>
        </p:spPr>
        <p:txBody>
          <a:bodyPr wrap="square" lIns="0" tIns="0" rIns="0" bIns="0" rtlCol="0"/>
          <a:lstStyle/>
          <a:p>
            <a:endParaRPr sz="1227"/>
          </a:p>
        </p:txBody>
      </p:sp>
      <p:sp>
        <p:nvSpPr>
          <p:cNvPr id="420" name="bg object 420"/>
          <p:cNvSpPr/>
          <p:nvPr/>
        </p:nvSpPr>
        <p:spPr>
          <a:xfrm>
            <a:off x="953716" y="3032931"/>
            <a:ext cx="40838" cy="8659"/>
          </a:xfrm>
          <a:custGeom>
            <a:avLst/>
            <a:gdLst/>
            <a:ahLst/>
            <a:cxnLst/>
            <a:rect l="l" t="t" r="r" b="b"/>
            <a:pathLst>
              <a:path w="26034" h="12700">
                <a:moveTo>
                  <a:pt x="19940" y="12458"/>
                </a:moveTo>
                <a:lnTo>
                  <a:pt x="12845" y="12458"/>
                </a:lnTo>
                <a:lnTo>
                  <a:pt x="5750" y="12458"/>
                </a:lnTo>
                <a:lnTo>
                  <a:pt x="0" y="9671"/>
                </a:lnTo>
                <a:lnTo>
                  <a:pt x="0" y="2793"/>
                </a:lnTo>
                <a:lnTo>
                  <a:pt x="5750" y="0"/>
                </a:lnTo>
                <a:lnTo>
                  <a:pt x="19940" y="0"/>
                </a:lnTo>
                <a:lnTo>
                  <a:pt x="25691" y="2793"/>
                </a:lnTo>
                <a:lnTo>
                  <a:pt x="25691" y="9671"/>
                </a:lnTo>
                <a:lnTo>
                  <a:pt x="19940" y="12458"/>
                </a:lnTo>
                <a:close/>
              </a:path>
            </a:pathLst>
          </a:custGeom>
          <a:solidFill>
            <a:srgbClr val="931339">
              <a:alpha val="9999"/>
            </a:srgbClr>
          </a:solidFill>
        </p:spPr>
        <p:txBody>
          <a:bodyPr wrap="square" lIns="0" tIns="0" rIns="0" bIns="0" rtlCol="0"/>
          <a:lstStyle/>
          <a:p>
            <a:endParaRPr sz="1227"/>
          </a:p>
        </p:txBody>
      </p:sp>
      <p:sp>
        <p:nvSpPr>
          <p:cNvPr id="421" name="bg object 421"/>
          <p:cNvSpPr/>
          <p:nvPr/>
        </p:nvSpPr>
        <p:spPr>
          <a:xfrm>
            <a:off x="828802" y="3000552"/>
            <a:ext cx="37851" cy="8226"/>
          </a:xfrm>
          <a:custGeom>
            <a:avLst/>
            <a:gdLst/>
            <a:ahLst/>
            <a:cxnLst/>
            <a:rect l="l" t="t" r="r" b="b"/>
            <a:pathLst>
              <a:path w="24129"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422" name="bg object 422"/>
          <p:cNvSpPr/>
          <p:nvPr/>
        </p:nvSpPr>
        <p:spPr>
          <a:xfrm>
            <a:off x="708459" y="2967408"/>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423" name="bg object 423"/>
          <p:cNvSpPr/>
          <p:nvPr/>
        </p:nvSpPr>
        <p:spPr>
          <a:xfrm>
            <a:off x="592790" y="2933535"/>
            <a:ext cx="30878" cy="6494"/>
          </a:xfrm>
          <a:custGeom>
            <a:avLst/>
            <a:gdLst/>
            <a:ahLst/>
            <a:cxnLst/>
            <a:rect l="l" t="t" r="r" b="b"/>
            <a:pathLst>
              <a:path w="19685" h="9525">
                <a:moveTo>
                  <a:pt x="15227" y="9503"/>
                </a:moveTo>
                <a:lnTo>
                  <a:pt x="9810" y="9503"/>
                </a:lnTo>
                <a:lnTo>
                  <a:pt x="4392" y="9503"/>
                </a:lnTo>
                <a:lnTo>
                  <a:pt x="0" y="7374"/>
                </a:lnTo>
                <a:lnTo>
                  <a:pt x="0" y="2129"/>
                </a:lnTo>
                <a:lnTo>
                  <a:pt x="4392" y="0"/>
                </a:lnTo>
                <a:lnTo>
                  <a:pt x="15227" y="0"/>
                </a:lnTo>
                <a:lnTo>
                  <a:pt x="19620" y="2129"/>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424" name="bg object 424"/>
          <p:cNvSpPr/>
          <p:nvPr/>
        </p:nvSpPr>
        <p:spPr>
          <a:xfrm>
            <a:off x="481369" y="2898840"/>
            <a:ext cx="28887" cy="6061"/>
          </a:xfrm>
          <a:custGeom>
            <a:avLst/>
            <a:gdLst/>
            <a:ahLst/>
            <a:cxnLst/>
            <a:rect l="l" t="t" r="r" b="b"/>
            <a:pathLst>
              <a:path w="18414"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425" name="bg object 425"/>
          <p:cNvSpPr/>
          <p:nvPr/>
        </p:nvSpPr>
        <p:spPr>
          <a:xfrm>
            <a:off x="375338" y="2863589"/>
            <a:ext cx="25898" cy="5628"/>
          </a:xfrm>
          <a:custGeom>
            <a:avLst/>
            <a:gdLst/>
            <a:ahLst/>
            <a:cxnLst/>
            <a:rect l="l" t="t" r="r" b="b"/>
            <a:pathLst>
              <a:path w="16510"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426" name="bg object 426"/>
          <p:cNvSpPr/>
          <p:nvPr/>
        </p:nvSpPr>
        <p:spPr>
          <a:xfrm>
            <a:off x="272681" y="2827355"/>
            <a:ext cx="25898" cy="5628"/>
          </a:xfrm>
          <a:custGeom>
            <a:avLst/>
            <a:gdLst/>
            <a:ahLst/>
            <a:cxnLst/>
            <a:rect l="l" t="t" r="r" b="b"/>
            <a:pathLst>
              <a:path w="16510"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427" name="bg object 427"/>
          <p:cNvSpPr/>
          <p:nvPr/>
        </p:nvSpPr>
        <p:spPr>
          <a:xfrm>
            <a:off x="175609" y="2790618"/>
            <a:ext cx="24902" cy="5195"/>
          </a:xfrm>
          <a:custGeom>
            <a:avLst/>
            <a:gdLst/>
            <a:ahLst/>
            <a:cxnLst/>
            <a:rect l="l" t="t" r="r" b="b"/>
            <a:pathLst>
              <a:path w="15875" h="7620">
                <a:moveTo>
                  <a:pt x="12068" y="7536"/>
                </a:moveTo>
                <a:lnTo>
                  <a:pt x="7773" y="7536"/>
                </a:lnTo>
                <a:lnTo>
                  <a:pt x="3479" y="7536"/>
                </a:lnTo>
                <a:lnTo>
                  <a:pt x="0" y="5849"/>
                </a:lnTo>
                <a:lnTo>
                  <a:pt x="0" y="1686"/>
                </a:lnTo>
                <a:lnTo>
                  <a:pt x="3479" y="0"/>
                </a:lnTo>
                <a:lnTo>
                  <a:pt x="12068" y="0"/>
                </a:lnTo>
                <a:lnTo>
                  <a:pt x="15547" y="1686"/>
                </a:lnTo>
                <a:lnTo>
                  <a:pt x="15547" y="5849"/>
                </a:lnTo>
                <a:lnTo>
                  <a:pt x="12068" y="7536"/>
                </a:lnTo>
                <a:close/>
              </a:path>
            </a:pathLst>
          </a:custGeom>
          <a:solidFill>
            <a:srgbClr val="931339">
              <a:alpha val="9999"/>
            </a:srgbClr>
          </a:solidFill>
        </p:spPr>
        <p:txBody>
          <a:bodyPr wrap="square" lIns="0" tIns="0" rIns="0" bIns="0" rtlCol="0"/>
          <a:lstStyle/>
          <a:p>
            <a:endParaRPr sz="1227"/>
          </a:p>
        </p:txBody>
      </p:sp>
      <p:sp>
        <p:nvSpPr>
          <p:cNvPr id="428" name="bg object 428"/>
          <p:cNvSpPr/>
          <p:nvPr/>
        </p:nvSpPr>
        <p:spPr>
          <a:xfrm>
            <a:off x="84712" y="2753522"/>
            <a:ext cx="21914" cy="4763"/>
          </a:xfrm>
          <a:custGeom>
            <a:avLst/>
            <a:gdLst/>
            <a:ahLst/>
            <a:cxnLst/>
            <a:rect l="l" t="t" r="r" b="b"/>
            <a:pathLst>
              <a:path w="13969" h="6985">
                <a:moveTo>
                  <a:pt x="10501" y="6555"/>
                </a:moveTo>
                <a:lnTo>
                  <a:pt x="6762" y="6555"/>
                </a:lnTo>
                <a:lnTo>
                  <a:pt x="3023" y="6555"/>
                </a:lnTo>
                <a:lnTo>
                  <a:pt x="0" y="5089"/>
                </a:lnTo>
                <a:lnTo>
                  <a:pt x="0" y="1465"/>
                </a:lnTo>
                <a:lnTo>
                  <a:pt x="3023" y="0"/>
                </a:lnTo>
                <a:lnTo>
                  <a:pt x="10501" y="0"/>
                </a:lnTo>
                <a:lnTo>
                  <a:pt x="13524" y="1465"/>
                </a:lnTo>
                <a:lnTo>
                  <a:pt x="13524" y="5089"/>
                </a:lnTo>
                <a:lnTo>
                  <a:pt x="10501" y="6555"/>
                </a:lnTo>
                <a:close/>
              </a:path>
            </a:pathLst>
          </a:custGeom>
          <a:solidFill>
            <a:srgbClr val="931339">
              <a:alpha val="9999"/>
            </a:srgbClr>
          </a:solidFill>
        </p:spPr>
        <p:txBody>
          <a:bodyPr wrap="square" lIns="0" tIns="0" rIns="0" bIns="0" rtlCol="0"/>
          <a:lstStyle/>
          <a:p>
            <a:endParaRPr sz="1227"/>
          </a:p>
        </p:txBody>
      </p:sp>
      <p:sp>
        <p:nvSpPr>
          <p:cNvPr id="429" name="bg object 429"/>
          <p:cNvSpPr/>
          <p:nvPr/>
        </p:nvSpPr>
        <p:spPr>
          <a:xfrm>
            <a:off x="-2043" y="2715653"/>
            <a:ext cx="20918" cy="4330"/>
          </a:xfrm>
          <a:custGeom>
            <a:avLst/>
            <a:gdLst/>
            <a:ahLst/>
            <a:cxnLst/>
            <a:rect l="l" t="t" r="r" b="b"/>
            <a:pathLst>
              <a:path w="13335" h="6350">
                <a:moveTo>
                  <a:pt x="9982" y="6226"/>
                </a:moveTo>
                <a:lnTo>
                  <a:pt x="6428" y="6226"/>
                </a:lnTo>
                <a:lnTo>
                  <a:pt x="2875" y="6226"/>
                </a:lnTo>
                <a:lnTo>
                  <a:pt x="0" y="4832"/>
                </a:lnTo>
                <a:lnTo>
                  <a:pt x="0" y="1393"/>
                </a:lnTo>
                <a:lnTo>
                  <a:pt x="2875" y="0"/>
                </a:lnTo>
                <a:lnTo>
                  <a:pt x="9982" y="0"/>
                </a:lnTo>
                <a:lnTo>
                  <a:pt x="12857" y="1393"/>
                </a:lnTo>
                <a:lnTo>
                  <a:pt x="12857" y="4832"/>
                </a:lnTo>
                <a:lnTo>
                  <a:pt x="9982" y="6226"/>
                </a:lnTo>
                <a:close/>
              </a:path>
            </a:pathLst>
          </a:custGeom>
          <a:solidFill>
            <a:srgbClr val="931339">
              <a:alpha val="9999"/>
            </a:srgbClr>
          </a:solidFill>
        </p:spPr>
        <p:txBody>
          <a:bodyPr wrap="square" lIns="0" tIns="0" rIns="0" bIns="0" rtlCol="0"/>
          <a:lstStyle/>
          <a:p>
            <a:endParaRPr sz="1227"/>
          </a:p>
        </p:txBody>
      </p:sp>
      <p:sp>
        <p:nvSpPr>
          <p:cNvPr id="430" name="bg object 430"/>
          <p:cNvSpPr/>
          <p:nvPr/>
        </p:nvSpPr>
        <p:spPr>
          <a:xfrm>
            <a:off x="12096739" y="2936368"/>
            <a:ext cx="30878" cy="6494"/>
          </a:xfrm>
          <a:custGeom>
            <a:avLst/>
            <a:gdLst/>
            <a:ahLst/>
            <a:cxnLst/>
            <a:rect l="l" t="t" r="r" b="b"/>
            <a:pathLst>
              <a:path w="19684" h="9525">
                <a:moveTo>
                  <a:pt x="15227" y="9503"/>
                </a:moveTo>
                <a:lnTo>
                  <a:pt x="9810" y="9503"/>
                </a:lnTo>
                <a:lnTo>
                  <a:pt x="4392" y="9503"/>
                </a:lnTo>
                <a:lnTo>
                  <a:pt x="0" y="7374"/>
                </a:lnTo>
                <a:lnTo>
                  <a:pt x="0" y="2123"/>
                </a:lnTo>
                <a:lnTo>
                  <a:pt x="4392" y="0"/>
                </a:lnTo>
                <a:lnTo>
                  <a:pt x="15227" y="0"/>
                </a:lnTo>
                <a:lnTo>
                  <a:pt x="19620" y="2123"/>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431" name="bg object 431"/>
          <p:cNvSpPr/>
          <p:nvPr/>
        </p:nvSpPr>
        <p:spPr>
          <a:xfrm>
            <a:off x="11980655" y="2970654"/>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432" name="bg object 432"/>
          <p:cNvSpPr/>
          <p:nvPr/>
        </p:nvSpPr>
        <p:spPr>
          <a:xfrm>
            <a:off x="11859966" y="3004248"/>
            <a:ext cx="37851" cy="8226"/>
          </a:xfrm>
          <a:custGeom>
            <a:avLst/>
            <a:gdLst/>
            <a:ahLst/>
            <a:cxnLst/>
            <a:rect l="l" t="t" r="r" b="b"/>
            <a:pathLst>
              <a:path w="24129"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433" name="bg object 433"/>
          <p:cNvSpPr/>
          <p:nvPr/>
        </p:nvSpPr>
        <p:spPr>
          <a:xfrm>
            <a:off x="11734767" y="3037117"/>
            <a:ext cx="40838" cy="8659"/>
          </a:xfrm>
          <a:custGeom>
            <a:avLst/>
            <a:gdLst/>
            <a:ahLst/>
            <a:cxnLst/>
            <a:rect l="l" t="t" r="r" b="b"/>
            <a:pathLst>
              <a:path w="26034" h="12700">
                <a:moveTo>
                  <a:pt x="19940" y="12452"/>
                </a:moveTo>
                <a:lnTo>
                  <a:pt x="12845" y="12452"/>
                </a:lnTo>
                <a:lnTo>
                  <a:pt x="5750" y="12452"/>
                </a:lnTo>
                <a:lnTo>
                  <a:pt x="0" y="9665"/>
                </a:lnTo>
                <a:lnTo>
                  <a:pt x="0" y="2787"/>
                </a:lnTo>
                <a:lnTo>
                  <a:pt x="5750" y="0"/>
                </a:lnTo>
                <a:lnTo>
                  <a:pt x="19940" y="0"/>
                </a:lnTo>
                <a:lnTo>
                  <a:pt x="25691" y="2787"/>
                </a:lnTo>
                <a:lnTo>
                  <a:pt x="25691" y="9665"/>
                </a:lnTo>
                <a:lnTo>
                  <a:pt x="19940" y="12452"/>
                </a:lnTo>
                <a:close/>
              </a:path>
            </a:pathLst>
          </a:custGeom>
          <a:solidFill>
            <a:srgbClr val="931339">
              <a:alpha val="9999"/>
            </a:srgbClr>
          </a:solidFill>
        </p:spPr>
        <p:txBody>
          <a:bodyPr wrap="square" lIns="0" tIns="0" rIns="0" bIns="0" rtlCol="0"/>
          <a:lstStyle/>
          <a:p>
            <a:endParaRPr sz="1227"/>
          </a:p>
        </p:txBody>
      </p:sp>
      <p:sp>
        <p:nvSpPr>
          <p:cNvPr id="434" name="bg object 434"/>
          <p:cNvSpPr/>
          <p:nvPr/>
        </p:nvSpPr>
        <p:spPr>
          <a:xfrm>
            <a:off x="11605159" y="3069233"/>
            <a:ext cx="43827" cy="9525"/>
          </a:xfrm>
          <a:custGeom>
            <a:avLst/>
            <a:gdLst/>
            <a:ahLst/>
            <a:cxnLst/>
            <a:rect l="l" t="t" r="r" b="b"/>
            <a:pathLst>
              <a:path w="27940"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435" name="bg object 435"/>
          <p:cNvSpPr/>
          <p:nvPr/>
        </p:nvSpPr>
        <p:spPr>
          <a:xfrm>
            <a:off x="11472830" y="3100910"/>
            <a:ext cx="43827" cy="9525"/>
          </a:xfrm>
          <a:custGeom>
            <a:avLst/>
            <a:gdLst/>
            <a:ahLst/>
            <a:cxnLst/>
            <a:rect l="l" t="t" r="r" b="b"/>
            <a:pathLst>
              <a:path w="27940"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436" name="bg object 436"/>
          <p:cNvSpPr/>
          <p:nvPr/>
        </p:nvSpPr>
        <p:spPr>
          <a:xfrm>
            <a:off x="11334171" y="3131339"/>
            <a:ext cx="47812" cy="10391"/>
          </a:xfrm>
          <a:custGeom>
            <a:avLst/>
            <a:gdLst/>
            <a:ahLst/>
            <a:cxnLst/>
            <a:rect l="l" t="t" r="r" b="b"/>
            <a:pathLst>
              <a:path w="30479"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sp>
        <p:nvSpPr>
          <p:cNvPr id="437" name="bg object 437"/>
          <p:cNvSpPr/>
          <p:nvPr/>
        </p:nvSpPr>
        <p:spPr>
          <a:xfrm>
            <a:off x="1115493" y="3131339"/>
            <a:ext cx="47812" cy="10391"/>
          </a:xfrm>
          <a:custGeom>
            <a:avLst/>
            <a:gdLst/>
            <a:ahLst/>
            <a:cxnLst/>
            <a:rect l="l" t="t" r="r" b="b"/>
            <a:pathLst>
              <a:path w="30479"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sp>
        <p:nvSpPr>
          <p:cNvPr id="438" name="bg object 438"/>
          <p:cNvSpPr/>
          <p:nvPr/>
        </p:nvSpPr>
        <p:spPr>
          <a:xfrm>
            <a:off x="981092" y="3100910"/>
            <a:ext cx="43827" cy="9525"/>
          </a:xfrm>
          <a:custGeom>
            <a:avLst/>
            <a:gdLst/>
            <a:ahLst/>
            <a:cxnLst/>
            <a:rect l="l" t="t" r="r" b="b"/>
            <a:pathLst>
              <a:path w="27940"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439" name="bg object 439"/>
          <p:cNvSpPr/>
          <p:nvPr/>
        </p:nvSpPr>
        <p:spPr>
          <a:xfrm>
            <a:off x="848763" y="3069233"/>
            <a:ext cx="43827" cy="9525"/>
          </a:xfrm>
          <a:custGeom>
            <a:avLst/>
            <a:gdLst/>
            <a:ahLst/>
            <a:cxnLst/>
            <a:rect l="l" t="t" r="r" b="b"/>
            <a:pathLst>
              <a:path w="27940"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440" name="bg object 440"/>
          <p:cNvSpPr/>
          <p:nvPr/>
        </p:nvSpPr>
        <p:spPr>
          <a:xfrm>
            <a:off x="722328" y="3037117"/>
            <a:ext cx="40838" cy="8659"/>
          </a:xfrm>
          <a:custGeom>
            <a:avLst/>
            <a:gdLst/>
            <a:ahLst/>
            <a:cxnLst/>
            <a:rect l="l" t="t" r="r" b="b"/>
            <a:pathLst>
              <a:path w="26034" h="12700">
                <a:moveTo>
                  <a:pt x="19940" y="12452"/>
                </a:moveTo>
                <a:lnTo>
                  <a:pt x="12845" y="12452"/>
                </a:lnTo>
                <a:lnTo>
                  <a:pt x="5750" y="12452"/>
                </a:lnTo>
                <a:lnTo>
                  <a:pt x="0" y="9665"/>
                </a:lnTo>
                <a:lnTo>
                  <a:pt x="0" y="2787"/>
                </a:lnTo>
                <a:lnTo>
                  <a:pt x="5750" y="0"/>
                </a:lnTo>
                <a:lnTo>
                  <a:pt x="19940" y="0"/>
                </a:lnTo>
                <a:lnTo>
                  <a:pt x="25691" y="2787"/>
                </a:lnTo>
                <a:lnTo>
                  <a:pt x="25691" y="9665"/>
                </a:lnTo>
                <a:lnTo>
                  <a:pt x="19940" y="12452"/>
                </a:lnTo>
                <a:close/>
              </a:path>
            </a:pathLst>
          </a:custGeom>
          <a:solidFill>
            <a:srgbClr val="931339">
              <a:alpha val="9999"/>
            </a:srgbClr>
          </a:solidFill>
        </p:spPr>
        <p:txBody>
          <a:bodyPr wrap="square" lIns="0" tIns="0" rIns="0" bIns="0" rtlCol="0"/>
          <a:lstStyle/>
          <a:p>
            <a:endParaRPr sz="1227"/>
          </a:p>
        </p:txBody>
      </p:sp>
      <p:sp>
        <p:nvSpPr>
          <p:cNvPr id="441" name="bg object 441"/>
          <p:cNvSpPr/>
          <p:nvPr/>
        </p:nvSpPr>
        <p:spPr>
          <a:xfrm>
            <a:off x="600307" y="3004248"/>
            <a:ext cx="37851" cy="8226"/>
          </a:xfrm>
          <a:custGeom>
            <a:avLst/>
            <a:gdLst/>
            <a:ahLst/>
            <a:cxnLst/>
            <a:rect l="l" t="t" r="r" b="b"/>
            <a:pathLst>
              <a:path w="24129"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442" name="bg object 442"/>
          <p:cNvSpPr/>
          <p:nvPr/>
        </p:nvSpPr>
        <p:spPr>
          <a:xfrm>
            <a:off x="482793" y="2970654"/>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443" name="bg object 443"/>
          <p:cNvSpPr/>
          <p:nvPr/>
        </p:nvSpPr>
        <p:spPr>
          <a:xfrm>
            <a:off x="369885" y="2936368"/>
            <a:ext cx="30878" cy="6494"/>
          </a:xfrm>
          <a:custGeom>
            <a:avLst/>
            <a:gdLst/>
            <a:ahLst/>
            <a:cxnLst/>
            <a:rect l="l" t="t" r="r" b="b"/>
            <a:pathLst>
              <a:path w="19685" h="9525">
                <a:moveTo>
                  <a:pt x="15227" y="9503"/>
                </a:moveTo>
                <a:lnTo>
                  <a:pt x="9810" y="9503"/>
                </a:lnTo>
                <a:lnTo>
                  <a:pt x="4392" y="9503"/>
                </a:lnTo>
                <a:lnTo>
                  <a:pt x="0" y="7374"/>
                </a:lnTo>
                <a:lnTo>
                  <a:pt x="0" y="2123"/>
                </a:lnTo>
                <a:lnTo>
                  <a:pt x="4392" y="0"/>
                </a:lnTo>
                <a:lnTo>
                  <a:pt x="15227" y="0"/>
                </a:lnTo>
                <a:lnTo>
                  <a:pt x="19620" y="2123"/>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444" name="bg object 444"/>
          <p:cNvSpPr/>
          <p:nvPr/>
        </p:nvSpPr>
        <p:spPr>
          <a:xfrm>
            <a:off x="261149" y="2901295"/>
            <a:ext cx="28887" cy="6061"/>
          </a:xfrm>
          <a:custGeom>
            <a:avLst/>
            <a:gdLst/>
            <a:ahLst/>
            <a:cxnLst/>
            <a:rect l="l" t="t" r="r" b="b"/>
            <a:pathLst>
              <a:path w="18414"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445" name="bg object 445"/>
          <p:cNvSpPr/>
          <p:nvPr/>
        </p:nvSpPr>
        <p:spPr>
          <a:xfrm>
            <a:off x="157719" y="2865701"/>
            <a:ext cx="25898" cy="5628"/>
          </a:xfrm>
          <a:custGeom>
            <a:avLst/>
            <a:gdLst/>
            <a:ahLst/>
            <a:cxnLst/>
            <a:rect l="l" t="t" r="r" b="b"/>
            <a:pathLst>
              <a:path w="16510"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446" name="bg object 446"/>
          <p:cNvSpPr/>
          <p:nvPr/>
        </p:nvSpPr>
        <p:spPr>
          <a:xfrm>
            <a:off x="57574" y="2829156"/>
            <a:ext cx="25898" cy="5628"/>
          </a:xfrm>
          <a:custGeom>
            <a:avLst/>
            <a:gdLst/>
            <a:ahLst/>
            <a:cxnLst/>
            <a:rect l="l" t="t" r="r" b="b"/>
            <a:pathLst>
              <a:path w="16509" h="8254">
                <a:moveTo>
                  <a:pt x="12598" y="7865"/>
                </a:moveTo>
                <a:lnTo>
                  <a:pt x="8119" y="7865"/>
                </a:lnTo>
                <a:lnTo>
                  <a:pt x="3640" y="7865"/>
                </a:lnTo>
                <a:lnTo>
                  <a:pt x="0" y="6106"/>
                </a:lnTo>
                <a:lnTo>
                  <a:pt x="0" y="1758"/>
                </a:lnTo>
                <a:lnTo>
                  <a:pt x="3640" y="0"/>
                </a:lnTo>
                <a:lnTo>
                  <a:pt x="12598" y="0"/>
                </a:lnTo>
                <a:lnTo>
                  <a:pt x="16238" y="1758"/>
                </a:lnTo>
                <a:lnTo>
                  <a:pt x="16238" y="6106"/>
                </a:lnTo>
                <a:lnTo>
                  <a:pt x="12598" y="7865"/>
                </a:lnTo>
                <a:close/>
              </a:path>
            </a:pathLst>
          </a:custGeom>
          <a:solidFill>
            <a:srgbClr val="931339">
              <a:alpha val="9999"/>
            </a:srgbClr>
          </a:solidFill>
        </p:spPr>
        <p:txBody>
          <a:bodyPr wrap="square" lIns="0" tIns="0" rIns="0" bIns="0" rtlCol="0"/>
          <a:lstStyle/>
          <a:p>
            <a:endParaRPr sz="1227"/>
          </a:p>
        </p:txBody>
      </p:sp>
      <p:sp>
        <p:nvSpPr>
          <p:cNvPr id="447" name="bg object 447"/>
          <p:cNvSpPr/>
          <p:nvPr/>
        </p:nvSpPr>
        <p:spPr>
          <a:xfrm>
            <a:off x="12086719" y="3007663"/>
            <a:ext cx="37851" cy="8226"/>
          </a:xfrm>
          <a:custGeom>
            <a:avLst/>
            <a:gdLst/>
            <a:ahLst/>
            <a:cxnLst/>
            <a:rect l="l" t="t" r="r" b="b"/>
            <a:pathLst>
              <a:path w="24129"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448" name="bg object 448"/>
          <p:cNvSpPr/>
          <p:nvPr/>
        </p:nvSpPr>
        <p:spPr>
          <a:xfrm>
            <a:off x="11964297" y="3040979"/>
            <a:ext cx="40838" cy="8659"/>
          </a:xfrm>
          <a:custGeom>
            <a:avLst/>
            <a:gdLst/>
            <a:ahLst/>
            <a:cxnLst/>
            <a:rect l="l" t="t" r="r" b="b"/>
            <a:pathLst>
              <a:path w="26034" h="12700">
                <a:moveTo>
                  <a:pt x="19940" y="12458"/>
                </a:moveTo>
                <a:lnTo>
                  <a:pt x="12845" y="12458"/>
                </a:lnTo>
                <a:lnTo>
                  <a:pt x="5750" y="12458"/>
                </a:lnTo>
                <a:lnTo>
                  <a:pt x="0" y="9671"/>
                </a:lnTo>
                <a:lnTo>
                  <a:pt x="0" y="2793"/>
                </a:lnTo>
                <a:lnTo>
                  <a:pt x="5750" y="0"/>
                </a:lnTo>
                <a:lnTo>
                  <a:pt x="19940" y="0"/>
                </a:lnTo>
                <a:lnTo>
                  <a:pt x="25691" y="2793"/>
                </a:lnTo>
                <a:lnTo>
                  <a:pt x="25691" y="9671"/>
                </a:lnTo>
                <a:lnTo>
                  <a:pt x="19940" y="12458"/>
                </a:lnTo>
                <a:close/>
              </a:path>
            </a:pathLst>
          </a:custGeom>
          <a:solidFill>
            <a:srgbClr val="931339">
              <a:alpha val="9999"/>
            </a:srgbClr>
          </a:solidFill>
        </p:spPr>
        <p:txBody>
          <a:bodyPr wrap="square" lIns="0" tIns="0" rIns="0" bIns="0" rtlCol="0"/>
          <a:lstStyle/>
          <a:p>
            <a:endParaRPr sz="1227"/>
          </a:p>
        </p:txBody>
      </p:sp>
      <p:sp>
        <p:nvSpPr>
          <p:cNvPr id="449" name="bg object 449"/>
          <p:cNvSpPr/>
          <p:nvPr/>
        </p:nvSpPr>
        <p:spPr>
          <a:xfrm>
            <a:off x="11837522" y="3073586"/>
            <a:ext cx="43827" cy="9525"/>
          </a:xfrm>
          <a:custGeom>
            <a:avLst/>
            <a:gdLst/>
            <a:ahLst/>
            <a:cxnLst/>
            <a:rect l="l" t="t" r="r" b="b"/>
            <a:pathLst>
              <a:path w="27940"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450" name="bg object 450"/>
          <p:cNvSpPr/>
          <p:nvPr/>
        </p:nvSpPr>
        <p:spPr>
          <a:xfrm>
            <a:off x="11708071" y="3105786"/>
            <a:ext cx="43827" cy="9525"/>
          </a:xfrm>
          <a:custGeom>
            <a:avLst/>
            <a:gdLst/>
            <a:ahLst/>
            <a:cxnLst/>
            <a:rect l="l" t="t" r="r" b="b"/>
            <a:pathLst>
              <a:path w="27940"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451" name="bg object 451"/>
          <p:cNvSpPr/>
          <p:nvPr/>
        </p:nvSpPr>
        <p:spPr>
          <a:xfrm>
            <a:off x="11572331" y="3136777"/>
            <a:ext cx="47812" cy="10391"/>
          </a:xfrm>
          <a:custGeom>
            <a:avLst/>
            <a:gdLst/>
            <a:ahLst/>
            <a:cxnLst/>
            <a:rect l="l" t="t" r="r" b="b"/>
            <a:pathLst>
              <a:path w="30479"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sp>
        <p:nvSpPr>
          <p:cNvPr id="452" name="bg object 452"/>
          <p:cNvSpPr/>
          <p:nvPr/>
        </p:nvSpPr>
        <p:spPr>
          <a:xfrm>
            <a:off x="877334" y="3136777"/>
            <a:ext cx="47812" cy="10391"/>
          </a:xfrm>
          <a:custGeom>
            <a:avLst/>
            <a:gdLst/>
            <a:ahLst/>
            <a:cxnLst/>
            <a:rect l="l" t="t" r="r" b="b"/>
            <a:pathLst>
              <a:path w="30479"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sp>
        <p:nvSpPr>
          <p:cNvPr id="453" name="bg object 453"/>
          <p:cNvSpPr/>
          <p:nvPr/>
        </p:nvSpPr>
        <p:spPr>
          <a:xfrm>
            <a:off x="745851" y="3105786"/>
            <a:ext cx="43827" cy="9525"/>
          </a:xfrm>
          <a:custGeom>
            <a:avLst/>
            <a:gdLst/>
            <a:ahLst/>
            <a:cxnLst/>
            <a:rect l="l" t="t" r="r" b="b"/>
            <a:pathLst>
              <a:path w="27940"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454" name="bg object 454"/>
          <p:cNvSpPr/>
          <p:nvPr/>
        </p:nvSpPr>
        <p:spPr>
          <a:xfrm>
            <a:off x="616402" y="3073586"/>
            <a:ext cx="43827" cy="9525"/>
          </a:xfrm>
          <a:custGeom>
            <a:avLst/>
            <a:gdLst/>
            <a:ahLst/>
            <a:cxnLst/>
            <a:rect l="l" t="t" r="r" b="b"/>
            <a:pathLst>
              <a:path w="27940"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455" name="bg object 455"/>
          <p:cNvSpPr/>
          <p:nvPr/>
        </p:nvSpPr>
        <p:spPr>
          <a:xfrm>
            <a:off x="492799" y="3040979"/>
            <a:ext cx="40838" cy="8659"/>
          </a:xfrm>
          <a:custGeom>
            <a:avLst/>
            <a:gdLst/>
            <a:ahLst/>
            <a:cxnLst/>
            <a:rect l="l" t="t" r="r" b="b"/>
            <a:pathLst>
              <a:path w="26035" h="12700">
                <a:moveTo>
                  <a:pt x="19940" y="12458"/>
                </a:moveTo>
                <a:lnTo>
                  <a:pt x="12845" y="12458"/>
                </a:lnTo>
                <a:lnTo>
                  <a:pt x="5750" y="12458"/>
                </a:lnTo>
                <a:lnTo>
                  <a:pt x="0" y="9671"/>
                </a:lnTo>
                <a:lnTo>
                  <a:pt x="0" y="2793"/>
                </a:lnTo>
                <a:lnTo>
                  <a:pt x="5750" y="0"/>
                </a:lnTo>
                <a:lnTo>
                  <a:pt x="19940" y="0"/>
                </a:lnTo>
                <a:lnTo>
                  <a:pt x="25691" y="2793"/>
                </a:lnTo>
                <a:lnTo>
                  <a:pt x="25691" y="9671"/>
                </a:lnTo>
                <a:lnTo>
                  <a:pt x="19940" y="12458"/>
                </a:lnTo>
                <a:close/>
              </a:path>
            </a:pathLst>
          </a:custGeom>
          <a:solidFill>
            <a:srgbClr val="931339">
              <a:alpha val="9999"/>
            </a:srgbClr>
          </a:solidFill>
        </p:spPr>
        <p:txBody>
          <a:bodyPr wrap="square" lIns="0" tIns="0" rIns="0" bIns="0" rtlCol="0"/>
          <a:lstStyle/>
          <a:p>
            <a:endParaRPr sz="1227"/>
          </a:p>
        </p:txBody>
      </p:sp>
      <p:sp>
        <p:nvSpPr>
          <p:cNvPr id="456" name="bg object 456"/>
          <p:cNvSpPr/>
          <p:nvPr/>
        </p:nvSpPr>
        <p:spPr>
          <a:xfrm>
            <a:off x="373552" y="3007663"/>
            <a:ext cx="37851" cy="8226"/>
          </a:xfrm>
          <a:custGeom>
            <a:avLst/>
            <a:gdLst/>
            <a:ahLst/>
            <a:cxnLst/>
            <a:rect l="l" t="t" r="r" b="b"/>
            <a:pathLst>
              <a:path w="24129"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457" name="bg object 457"/>
          <p:cNvSpPr/>
          <p:nvPr/>
        </p:nvSpPr>
        <p:spPr>
          <a:xfrm>
            <a:off x="258753" y="2973654"/>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458" name="bg object 458"/>
          <p:cNvSpPr/>
          <p:nvPr/>
        </p:nvSpPr>
        <p:spPr>
          <a:xfrm>
            <a:off x="148492" y="2938985"/>
            <a:ext cx="30878" cy="6494"/>
          </a:xfrm>
          <a:custGeom>
            <a:avLst/>
            <a:gdLst/>
            <a:ahLst/>
            <a:cxnLst/>
            <a:rect l="l" t="t" r="r" b="b"/>
            <a:pathLst>
              <a:path w="19685" h="9525">
                <a:moveTo>
                  <a:pt x="15227" y="9503"/>
                </a:moveTo>
                <a:lnTo>
                  <a:pt x="9810" y="9503"/>
                </a:lnTo>
                <a:lnTo>
                  <a:pt x="4392" y="9503"/>
                </a:lnTo>
                <a:lnTo>
                  <a:pt x="0" y="7374"/>
                </a:lnTo>
                <a:lnTo>
                  <a:pt x="0" y="2123"/>
                </a:lnTo>
                <a:lnTo>
                  <a:pt x="4392" y="0"/>
                </a:lnTo>
                <a:lnTo>
                  <a:pt x="15227" y="0"/>
                </a:lnTo>
                <a:lnTo>
                  <a:pt x="19620" y="2123"/>
                </a:lnTo>
                <a:lnTo>
                  <a:pt x="19620" y="7374"/>
                </a:lnTo>
                <a:lnTo>
                  <a:pt x="15227" y="9503"/>
                </a:lnTo>
                <a:close/>
              </a:path>
            </a:pathLst>
          </a:custGeom>
          <a:solidFill>
            <a:srgbClr val="931339">
              <a:alpha val="9999"/>
            </a:srgbClr>
          </a:solidFill>
        </p:spPr>
        <p:txBody>
          <a:bodyPr wrap="square" lIns="0" tIns="0" rIns="0" bIns="0" rtlCol="0"/>
          <a:lstStyle/>
          <a:p>
            <a:endParaRPr sz="1227"/>
          </a:p>
        </p:txBody>
      </p:sp>
      <p:sp>
        <p:nvSpPr>
          <p:cNvPr id="459" name="bg object 459"/>
          <p:cNvSpPr/>
          <p:nvPr/>
        </p:nvSpPr>
        <p:spPr>
          <a:xfrm>
            <a:off x="42327" y="2903564"/>
            <a:ext cx="28887" cy="6061"/>
          </a:xfrm>
          <a:custGeom>
            <a:avLst/>
            <a:gdLst/>
            <a:ahLst/>
            <a:cxnLst/>
            <a:rect l="l" t="t" r="r" b="b"/>
            <a:pathLst>
              <a:path w="18415" h="8889">
                <a:moveTo>
                  <a:pt x="14178" y="8852"/>
                </a:moveTo>
                <a:lnTo>
                  <a:pt x="9131" y="8852"/>
                </a:lnTo>
                <a:lnTo>
                  <a:pt x="4084" y="8852"/>
                </a:lnTo>
                <a:lnTo>
                  <a:pt x="0" y="6872"/>
                </a:lnTo>
                <a:lnTo>
                  <a:pt x="0" y="1985"/>
                </a:lnTo>
                <a:lnTo>
                  <a:pt x="4084" y="0"/>
                </a:lnTo>
                <a:lnTo>
                  <a:pt x="14178" y="0"/>
                </a:lnTo>
                <a:lnTo>
                  <a:pt x="18262" y="1985"/>
                </a:lnTo>
                <a:lnTo>
                  <a:pt x="18262" y="6872"/>
                </a:lnTo>
                <a:lnTo>
                  <a:pt x="14178" y="8852"/>
                </a:lnTo>
                <a:close/>
              </a:path>
            </a:pathLst>
          </a:custGeom>
          <a:solidFill>
            <a:srgbClr val="931339">
              <a:alpha val="9999"/>
            </a:srgbClr>
          </a:solidFill>
        </p:spPr>
        <p:txBody>
          <a:bodyPr wrap="square" lIns="0" tIns="0" rIns="0" bIns="0" rtlCol="0"/>
          <a:lstStyle/>
          <a:p>
            <a:endParaRPr sz="1227"/>
          </a:p>
        </p:txBody>
      </p:sp>
      <p:sp>
        <p:nvSpPr>
          <p:cNvPr id="460" name="bg object 460"/>
          <p:cNvSpPr/>
          <p:nvPr/>
        </p:nvSpPr>
        <p:spPr>
          <a:xfrm>
            <a:off x="12068038" y="3077618"/>
            <a:ext cx="43827" cy="9525"/>
          </a:xfrm>
          <a:custGeom>
            <a:avLst/>
            <a:gdLst/>
            <a:ahLst/>
            <a:cxnLst/>
            <a:rect l="l" t="t" r="r" b="b"/>
            <a:pathLst>
              <a:path w="27940"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461" name="bg object 461"/>
          <p:cNvSpPr/>
          <p:nvPr/>
        </p:nvSpPr>
        <p:spPr>
          <a:xfrm>
            <a:off x="11939233" y="3109859"/>
            <a:ext cx="47812" cy="10391"/>
          </a:xfrm>
          <a:custGeom>
            <a:avLst/>
            <a:gdLst/>
            <a:ahLst/>
            <a:cxnLst/>
            <a:rect l="l" t="t" r="r" b="b"/>
            <a:pathLst>
              <a:path w="30479"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sp>
        <p:nvSpPr>
          <p:cNvPr id="462" name="bg object 462"/>
          <p:cNvSpPr/>
          <p:nvPr/>
        </p:nvSpPr>
        <p:spPr>
          <a:xfrm>
            <a:off x="11808439" y="3141818"/>
            <a:ext cx="47812" cy="10391"/>
          </a:xfrm>
          <a:custGeom>
            <a:avLst/>
            <a:gdLst/>
            <a:ahLst/>
            <a:cxnLst/>
            <a:rect l="l" t="t" r="r" b="b"/>
            <a:pathLst>
              <a:path w="30479"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sp>
        <p:nvSpPr>
          <p:cNvPr id="463" name="bg object 463"/>
          <p:cNvSpPr/>
          <p:nvPr/>
        </p:nvSpPr>
        <p:spPr>
          <a:xfrm>
            <a:off x="641223" y="3141818"/>
            <a:ext cx="47812" cy="10391"/>
          </a:xfrm>
          <a:custGeom>
            <a:avLst/>
            <a:gdLst/>
            <a:ahLst/>
            <a:cxnLst/>
            <a:rect l="l" t="t" r="r" b="b"/>
            <a:pathLst>
              <a:path w="30479"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sp>
        <p:nvSpPr>
          <p:cNvPr id="464" name="bg object 464"/>
          <p:cNvSpPr/>
          <p:nvPr/>
        </p:nvSpPr>
        <p:spPr>
          <a:xfrm>
            <a:off x="510429" y="3109859"/>
            <a:ext cx="47812" cy="10391"/>
          </a:xfrm>
          <a:custGeom>
            <a:avLst/>
            <a:gdLst/>
            <a:ahLst/>
            <a:cxnLst/>
            <a:rect l="l" t="t" r="r" b="b"/>
            <a:pathLst>
              <a:path w="30479"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sp>
        <p:nvSpPr>
          <p:cNvPr id="465" name="bg object 465"/>
          <p:cNvSpPr/>
          <p:nvPr/>
        </p:nvSpPr>
        <p:spPr>
          <a:xfrm>
            <a:off x="385884" y="3077618"/>
            <a:ext cx="43827" cy="9525"/>
          </a:xfrm>
          <a:custGeom>
            <a:avLst/>
            <a:gdLst/>
            <a:ahLst/>
            <a:cxnLst/>
            <a:rect l="l" t="t" r="r" b="b"/>
            <a:pathLst>
              <a:path w="27939"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466" name="bg object 466"/>
          <p:cNvSpPr/>
          <p:nvPr/>
        </p:nvSpPr>
        <p:spPr>
          <a:xfrm>
            <a:off x="265007" y="3044560"/>
            <a:ext cx="40838" cy="8659"/>
          </a:xfrm>
          <a:custGeom>
            <a:avLst/>
            <a:gdLst/>
            <a:ahLst/>
            <a:cxnLst/>
            <a:rect l="l" t="t" r="r" b="b"/>
            <a:pathLst>
              <a:path w="26035" h="12700">
                <a:moveTo>
                  <a:pt x="19940" y="12458"/>
                </a:moveTo>
                <a:lnTo>
                  <a:pt x="12845" y="12458"/>
                </a:lnTo>
                <a:lnTo>
                  <a:pt x="5750" y="12458"/>
                </a:lnTo>
                <a:lnTo>
                  <a:pt x="0" y="9671"/>
                </a:lnTo>
                <a:lnTo>
                  <a:pt x="0" y="2793"/>
                </a:lnTo>
                <a:lnTo>
                  <a:pt x="5750" y="0"/>
                </a:lnTo>
                <a:lnTo>
                  <a:pt x="19940" y="0"/>
                </a:lnTo>
                <a:lnTo>
                  <a:pt x="25691" y="2793"/>
                </a:lnTo>
                <a:lnTo>
                  <a:pt x="25691" y="9671"/>
                </a:lnTo>
                <a:lnTo>
                  <a:pt x="19940" y="12458"/>
                </a:lnTo>
                <a:close/>
              </a:path>
            </a:pathLst>
          </a:custGeom>
          <a:solidFill>
            <a:srgbClr val="931339">
              <a:alpha val="9999"/>
            </a:srgbClr>
          </a:solidFill>
        </p:spPr>
        <p:txBody>
          <a:bodyPr wrap="square" lIns="0" tIns="0" rIns="0" bIns="0" rtlCol="0"/>
          <a:lstStyle/>
          <a:p>
            <a:endParaRPr sz="1227"/>
          </a:p>
        </p:txBody>
      </p:sp>
      <p:sp>
        <p:nvSpPr>
          <p:cNvPr id="467" name="bg object 467"/>
          <p:cNvSpPr/>
          <p:nvPr/>
        </p:nvSpPr>
        <p:spPr>
          <a:xfrm>
            <a:off x="148430" y="3010826"/>
            <a:ext cx="37851" cy="8226"/>
          </a:xfrm>
          <a:custGeom>
            <a:avLst/>
            <a:gdLst/>
            <a:ahLst/>
            <a:cxnLst/>
            <a:rect l="l" t="t" r="r" b="b"/>
            <a:pathLst>
              <a:path w="24130" h="12064">
                <a:moveTo>
                  <a:pt x="18373" y="11471"/>
                </a:moveTo>
                <a:lnTo>
                  <a:pt x="11833" y="11471"/>
                </a:lnTo>
                <a:lnTo>
                  <a:pt x="5293" y="11471"/>
                </a:lnTo>
                <a:lnTo>
                  <a:pt x="0" y="8905"/>
                </a:lnTo>
                <a:lnTo>
                  <a:pt x="0" y="2565"/>
                </a:lnTo>
                <a:lnTo>
                  <a:pt x="5293" y="0"/>
                </a:lnTo>
                <a:lnTo>
                  <a:pt x="18373" y="0"/>
                </a:lnTo>
                <a:lnTo>
                  <a:pt x="23667" y="2565"/>
                </a:lnTo>
                <a:lnTo>
                  <a:pt x="23667" y="8905"/>
                </a:lnTo>
                <a:lnTo>
                  <a:pt x="18373" y="11471"/>
                </a:lnTo>
                <a:close/>
              </a:path>
            </a:pathLst>
          </a:custGeom>
          <a:solidFill>
            <a:srgbClr val="931339">
              <a:alpha val="9999"/>
            </a:srgbClr>
          </a:solidFill>
        </p:spPr>
        <p:txBody>
          <a:bodyPr wrap="square" lIns="0" tIns="0" rIns="0" bIns="0" rtlCol="0"/>
          <a:lstStyle/>
          <a:p>
            <a:endParaRPr sz="1227"/>
          </a:p>
        </p:txBody>
      </p:sp>
      <p:sp>
        <p:nvSpPr>
          <p:cNvPr id="468" name="bg object 468"/>
          <p:cNvSpPr/>
          <p:nvPr/>
        </p:nvSpPr>
        <p:spPr>
          <a:xfrm>
            <a:off x="36238" y="2976431"/>
            <a:ext cx="34863" cy="7360"/>
          </a:xfrm>
          <a:custGeom>
            <a:avLst/>
            <a:gdLst/>
            <a:ahLst/>
            <a:cxnLst/>
            <a:rect l="l" t="t" r="r" b="b"/>
            <a:pathLst>
              <a:path w="22225" h="10795">
                <a:moveTo>
                  <a:pt x="16794" y="10490"/>
                </a:moveTo>
                <a:lnTo>
                  <a:pt x="10821" y="10490"/>
                </a:lnTo>
                <a:lnTo>
                  <a:pt x="4849" y="10490"/>
                </a:lnTo>
                <a:lnTo>
                  <a:pt x="0" y="8140"/>
                </a:lnTo>
                <a:lnTo>
                  <a:pt x="0" y="2350"/>
                </a:lnTo>
                <a:lnTo>
                  <a:pt x="4849" y="0"/>
                </a:lnTo>
                <a:lnTo>
                  <a:pt x="16794" y="0"/>
                </a:lnTo>
                <a:lnTo>
                  <a:pt x="21643" y="2350"/>
                </a:lnTo>
                <a:lnTo>
                  <a:pt x="21643" y="8140"/>
                </a:lnTo>
                <a:lnTo>
                  <a:pt x="16794" y="10490"/>
                </a:lnTo>
                <a:close/>
              </a:path>
            </a:pathLst>
          </a:custGeom>
          <a:solidFill>
            <a:srgbClr val="931339">
              <a:alpha val="9999"/>
            </a:srgbClr>
          </a:solidFill>
        </p:spPr>
        <p:txBody>
          <a:bodyPr wrap="square" lIns="0" tIns="0" rIns="0" bIns="0" rtlCol="0"/>
          <a:lstStyle/>
          <a:p>
            <a:endParaRPr sz="1227"/>
          </a:p>
        </p:txBody>
      </p:sp>
      <p:sp>
        <p:nvSpPr>
          <p:cNvPr id="469" name="bg object 469"/>
          <p:cNvSpPr/>
          <p:nvPr/>
        </p:nvSpPr>
        <p:spPr>
          <a:xfrm>
            <a:off x="12170693" y="3114055"/>
            <a:ext cx="21914" cy="10391"/>
          </a:xfrm>
          <a:custGeom>
            <a:avLst/>
            <a:gdLst/>
            <a:ahLst/>
            <a:cxnLst/>
            <a:rect l="l" t="t" r="r" b="b"/>
            <a:pathLst>
              <a:path w="13970" h="15239">
                <a:moveTo>
                  <a:pt x="13582" y="14749"/>
                </a:moveTo>
                <a:lnTo>
                  <a:pt x="6811" y="14749"/>
                </a:lnTo>
                <a:lnTo>
                  <a:pt x="0" y="11447"/>
                </a:lnTo>
                <a:lnTo>
                  <a:pt x="0" y="3301"/>
                </a:lnTo>
                <a:lnTo>
                  <a:pt x="6811" y="0"/>
                </a:lnTo>
                <a:lnTo>
                  <a:pt x="13582" y="0"/>
                </a:lnTo>
                <a:lnTo>
                  <a:pt x="13582" y="14749"/>
                </a:lnTo>
                <a:close/>
              </a:path>
            </a:pathLst>
          </a:custGeom>
          <a:solidFill>
            <a:srgbClr val="931339">
              <a:alpha val="9999"/>
            </a:srgbClr>
          </a:solidFill>
        </p:spPr>
        <p:txBody>
          <a:bodyPr wrap="square" lIns="0" tIns="0" rIns="0" bIns="0" rtlCol="0"/>
          <a:lstStyle/>
          <a:p>
            <a:endParaRPr sz="1227"/>
          </a:p>
        </p:txBody>
      </p:sp>
      <p:sp>
        <p:nvSpPr>
          <p:cNvPr id="470" name="bg object 470"/>
          <p:cNvSpPr/>
          <p:nvPr/>
        </p:nvSpPr>
        <p:spPr>
          <a:xfrm>
            <a:off x="12042620" y="3146498"/>
            <a:ext cx="47812" cy="10391"/>
          </a:xfrm>
          <a:custGeom>
            <a:avLst/>
            <a:gdLst/>
            <a:ahLst/>
            <a:cxnLst/>
            <a:rect l="l" t="t" r="r" b="b"/>
            <a:pathLst>
              <a:path w="30479"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sp>
        <p:nvSpPr>
          <p:cNvPr id="471" name="bg object 471"/>
          <p:cNvSpPr/>
          <p:nvPr/>
        </p:nvSpPr>
        <p:spPr>
          <a:xfrm>
            <a:off x="407046" y="3146498"/>
            <a:ext cx="47812" cy="10391"/>
          </a:xfrm>
          <a:custGeom>
            <a:avLst/>
            <a:gdLst/>
            <a:ahLst/>
            <a:cxnLst/>
            <a:rect l="l" t="t" r="r" b="b"/>
            <a:pathLst>
              <a:path w="30479"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sp>
        <p:nvSpPr>
          <p:cNvPr id="472" name="bg object 472"/>
          <p:cNvSpPr/>
          <p:nvPr/>
        </p:nvSpPr>
        <p:spPr>
          <a:xfrm>
            <a:off x="278971" y="3114055"/>
            <a:ext cx="47812" cy="10391"/>
          </a:xfrm>
          <a:custGeom>
            <a:avLst/>
            <a:gdLst/>
            <a:ahLst/>
            <a:cxnLst/>
            <a:rect l="l" t="t" r="r" b="b"/>
            <a:pathLst>
              <a:path w="30479"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sp>
        <p:nvSpPr>
          <p:cNvPr id="473" name="bg object 473"/>
          <p:cNvSpPr/>
          <p:nvPr/>
        </p:nvSpPr>
        <p:spPr>
          <a:xfrm>
            <a:off x="157099" y="3081361"/>
            <a:ext cx="43827" cy="9525"/>
          </a:xfrm>
          <a:custGeom>
            <a:avLst/>
            <a:gdLst/>
            <a:ahLst/>
            <a:cxnLst/>
            <a:rect l="l" t="t" r="r" b="b"/>
            <a:pathLst>
              <a:path w="27939" h="13970">
                <a:moveTo>
                  <a:pt x="21507" y="13439"/>
                </a:moveTo>
                <a:lnTo>
                  <a:pt x="13857" y="13439"/>
                </a:lnTo>
                <a:lnTo>
                  <a:pt x="6206" y="13439"/>
                </a:lnTo>
                <a:lnTo>
                  <a:pt x="0" y="10431"/>
                </a:lnTo>
                <a:lnTo>
                  <a:pt x="0" y="3008"/>
                </a:lnTo>
                <a:lnTo>
                  <a:pt x="6206" y="0"/>
                </a:lnTo>
                <a:lnTo>
                  <a:pt x="21507" y="0"/>
                </a:lnTo>
                <a:lnTo>
                  <a:pt x="27714" y="3008"/>
                </a:lnTo>
                <a:lnTo>
                  <a:pt x="27714" y="10431"/>
                </a:lnTo>
                <a:lnTo>
                  <a:pt x="21507" y="13439"/>
                </a:lnTo>
                <a:close/>
              </a:path>
            </a:pathLst>
          </a:custGeom>
          <a:solidFill>
            <a:srgbClr val="931339">
              <a:alpha val="9999"/>
            </a:srgbClr>
          </a:solidFill>
        </p:spPr>
        <p:txBody>
          <a:bodyPr wrap="square" lIns="0" tIns="0" rIns="0" bIns="0" rtlCol="0"/>
          <a:lstStyle/>
          <a:p>
            <a:endParaRPr sz="1227"/>
          </a:p>
        </p:txBody>
      </p:sp>
      <p:sp>
        <p:nvSpPr>
          <p:cNvPr id="474" name="bg object 474"/>
          <p:cNvSpPr/>
          <p:nvPr/>
        </p:nvSpPr>
        <p:spPr>
          <a:xfrm>
            <a:off x="38845" y="3047883"/>
            <a:ext cx="40838" cy="8659"/>
          </a:xfrm>
          <a:custGeom>
            <a:avLst/>
            <a:gdLst/>
            <a:ahLst/>
            <a:cxnLst/>
            <a:rect l="l" t="t" r="r" b="b"/>
            <a:pathLst>
              <a:path w="26034" h="12700">
                <a:moveTo>
                  <a:pt x="19940" y="12458"/>
                </a:moveTo>
                <a:lnTo>
                  <a:pt x="12845" y="12458"/>
                </a:lnTo>
                <a:lnTo>
                  <a:pt x="5750" y="12458"/>
                </a:lnTo>
                <a:lnTo>
                  <a:pt x="0" y="9671"/>
                </a:lnTo>
                <a:lnTo>
                  <a:pt x="0" y="2793"/>
                </a:lnTo>
                <a:lnTo>
                  <a:pt x="5750" y="0"/>
                </a:lnTo>
                <a:lnTo>
                  <a:pt x="19940" y="0"/>
                </a:lnTo>
                <a:lnTo>
                  <a:pt x="25691" y="2793"/>
                </a:lnTo>
                <a:lnTo>
                  <a:pt x="25691" y="9671"/>
                </a:lnTo>
                <a:lnTo>
                  <a:pt x="19940" y="12458"/>
                </a:lnTo>
                <a:close/>
              </a:path>
            </a:pathLst>
          </a:custGeom>
          <a:solidFill>
            <a:srgbClr val="931339">
              <a:alpha val="9999"/>
            </a:srgbClr>
          </a:solidFill>
        </p:spPr>
        <p:txBody>
          <a:bodyPr wrap="square" lIns="0" tIns="0" rIns="0" bIns="0" rtlCol="0"/>
          <a:lstStyle/>
          <a:p>
            <a:endParaRPr sz="1227"/>
          </a:p>
        </p:txBody>
      </p:sp>
      <p:sp>
        <p:nvSpPr>
          <p:cNvPr id="475" name="bg object 475"/>
          <p:cNvSpPr/>
          <p:nvPr/>
        </p:nvSpPr>
        <p:spPr>
          <a:xfrm>
            <a:off x="172556" y="3150405"/>
            <a:ext cx="52792" cy="11257"/>
          </a:xfrm>
          <a:custGeom>
            <a:avLst/>
            <a:gdLst/>
            <a:ahLst/>
            <a:cxnLst/>
            <a:rect l="l" t="t" r="r" b="b"/>
            <a:pathLst>
              <a:path w="33655" h="16510">
                <a:moveTo>
                  <a:pt x="25728" y="16059"/>
                </a:moveTo>
                <a:lnTo>
                  <a:pt x="16572" y="16059"/>
                </a:lnTo>
                <a:lnTo>
                  <a:pt x="7416" y="16059"/>
                </a:lnTo>
                <a:lnTo>
                  <a:pt x="0" y="12464"/>
                </a:lnTo>
                <a:lnTo>
                  <a:pt x="0" y="3594"/>
                </a:lnTo>
                <a:lnTo>
                  <a:pt x="7416" y="0"/>
                </a:lnTo>
                <a:lnTo>
                  <a:pt x="25728" y="0"/>
                </a:lnTo>
                <a:lnTo>
                  <a:pt x="33144" y="3594"/>
                </a:lnTo>
                <a:lnTo>
                  <a:pt x="33144" y="12464"/>
                </a:lnTo>
                <a:lnTo>
                  <a:pt x="25728" y="16059"/>
                </a:lnTo>
                <a:close/>
              </a:path>
            </a:pathLst>
          </a:custGeom>
          <a:solidFill>
            <a:srgbClr val="931339">
              <a:alpha val="9999"/>
            </a:srgbClr>
          </a:solidFill>
        </p:spPr>
        <p:txBody>
          <a:bodyPr wrap="square" lIns="0" tIns="0" rIns="0" bIns="0" rtlCol="0"/>
          <a:lstStyle/>
          <a:p>
            <a:endParaRPr sz="1227"/>
          </a:p>
        </p:txBody>
      </p:sp>
      <p:sp>
        <p:nvSpPr>
          <p:cNvPr id="476" name="bg object 476"/>
          <p:cNvSpPr/>
          <p:nvPr/>
        </p:nvSpPr>
        <p:spPr>
          <a:xfrm>
            <a:off x="49233" y="3117955"/>
            <a:ext cx="47812" cy="10391"/>
          </a:xfrm>
          <a:custGeom>
            <a:avLst/>
            <a:gdLst/>
            <a:ahLst/>
            <a:cxnLst/>
            <a:rect l="l" t="t" r="r" b="b"/>
            <a:pathLst>
              <a:path w="30480" h="15239">
                <a:moveTo>
                  <a:pt x="23618" y="14749"/>
                </a:moveTo>
                <a:lnTo>
                  <a:pt x="15214" y="14749"/>
                </a:lnTo>
                <a:lnTo>
                  <a:pt x="6811" y="14749"/>
                </a:lnTo>
                <a:lnTo>
                  <a:pt x="0" y="11447"/>
                </a:lnTo>
                <a:lnTo>
                  <a:pt x="0" y="3301"/>
                </a:lnTo>
                <a:lnTo>
                  <a:pt x="6811" y="0"/>
                </a:lnTo>
                <a:lnTo>
                  <a:pt x="23618" y="0"/>
                </a:lnTo>
                <a:lnTo>
                  <a:pt x="30429" y="3301"/>
                </a:lnTo>
                <a:lnTo>
                  <a:pt x="30429" y="11447"/>
                </a:lnTo>
                <a:lnTo>
                  <a:pt x="23618" y="14749"/>
                </a:lnTo>
                <a:close/>
              </a:path>
            </a:pathLst>
          </a:custGeom>
          <a:solidFill>
            <a:srgbClr val="931339">
              <a:alpha val="9999"/>
            </a:srgbClr>
          </a:solidFill>
        </p:spPr>
        <p:txBody>
          <a:bodyPr wrap="square" lIns="0" tIns="0" rIns="0" bIns="0" rtlCol="0"/>
          <a:lstStyle/>
          <a:p>
            <a:endParaRPr sz="1227"/>
          </a:p>
        </p:txBody>
      </p:sp>
      <p:pic>
        <p:nvPicPr>
          <p:cNvPr id="477" name="bg object 477"/>
          <p:cNvPicPr/>
          <p:nvPr/>
        </p:nvPicPr>
        <p:blipFill>
          <a:blip r:embed="rId7" cstate="print"/>
          <a:stretch>
            <a:fillRect/>
          </a:stretch>
        </p:blipFill>
        <p:spPr>
          <a:xfrm>
            <a:off x="-3262" y="2504439"/>
            <a:ext cx="12198704" cy="1596055"/>
          </a:xfrm>
          <a:prstGeom prst="rect">
            <a:avLst/>
          </a:prstGeom>
        </p:spPr>
      </p:pic>
      <p:sp>
        <p:nvSpPr>
          <p:cNvPr id="478" name="bg object 478"/>
          <p:cNvSpPr/>
          <p:nvPr/>
        </p:nvSpPr>
        <p:spPr>
          <a:xfrm>
            <a:off x="6677852" y="2348781"/>
            <a:ext cx="9961" cy="3897"/>
          </a:xfrm>
          <a:custGeom>
            <a:avLst/>
            <a:gdLst/>
            <a:ahLst/>
            <a:cxnLst/>
            <a:rect l="l" t="t" r="r" b="b"/>
            <a:pathLst>
              <a:path w="6350" h="5714">
                <a:moveTo>
                  <a:pt x="4628" y="0"/>
                </a:moveTo>
                <a:lnTo>
                  <a:pt x="2984" y="0"/>
                </a:lnTo>
                <a:lnTo>
                  <a:pt x="1341" y="0"/>
                </a:lnTo>
                <a:lnTo>
                  <a:pt x="0" y="1152"/>
                </a:lnTo>
                <a:lnTo>
                  <a:pt x="0" y="4013"/>
                </a:lnTo>
                <a:lnTo>
                  <a:pt x="1341" y="5166"/>
                </a:lnTo>
                <a:lnTo>
                  <a:pt x="4628" y="5166"/>
                </a:lnTo>
                <a:lnTo>
                  <a:pt x="5969" y="4013"/>
                </a:lnTo>
                <a:lnTo>
                  <a:pt x="5969" y="1152"/>
                </a:lnTo>
                <a:lnTo>
                  <a:pt x="4628" y="0"/>
                </a:lnTo>
                <a:close/>
              </a:path>
            </a:pathLst>
          </a:custGeom>
          <a:solidFill>
            <a:srgbClr val="931339">
              <a:alpha val="9999"/>
            </a:srgbClr>
          </a:solidFill>
        </p:spPr>
        <p:txBody>
          <a:bodyPr wrap="square" lIns="0" tIns="0" rIns="0" bIns="0" rtlCol="0"/>
          <a:lstStyle/>
          <a:p>
            <a:endParaRPr sz="1227"/>
          </a:p>
        </p:txBody>
      </p:sp>
      <p:sp>
        <p:nvSpPr>
          <p:cNvPr id="479" name="bg object 479"/>
          <p:cNvSpPr/>
          <p:nvPr/>
        </p:nvSpPr>
        <p:spPr>
          <a:xfrm>
            <a:off x="6481541" y="2344716"/>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480" name="bg object 480"/>
          <p:cNvSpPr/>
          <p:nvPr/>
        </p:nvSpPr>
        <p:spPr>
          <a:xfrm>
            <a:off x="6286256" y="2348781"/>
            <a:ext cx="9961" cy="3897"/>
          </a:xfrm>
          <a:custGeom>
            <a:avLst/>
            <a:gdLst/>
            <a:ahLst/>
            <a:cxnLst/>
            <a:rect l="l" t="t" r="r" b="b"/>
            <a:pathLst>
              <a:path w="6350" h="5714">
                <a:moveTo>
                  <a:pt x="4628" y="0"/>
                </a:moveTo>
                <a:lnTo>
                  <a:pt x="2984" y="0"/>
                </a:lnTo>
                <a:lnTo>
                  <a:pt x="1341" y="0"/>
                </a:lnTo>
                <a:lnTo>
                  <a:pt x="0" y="1152"/>
                </a:lnTo>
                <a:lnTo>
                  <a:pt x="0" y="4013"/>
                </a:lnTo>
                <a:lnTo>
                  <a:pt x="1341" y="5166"/>
                </a:lnTo>
                <a:lnTo>
                  <a:pt x="4628" y="5166"/>
                </a:lnTo>
                <a:lnTo>
                  <a:pt x="5969" y="4013"/>
                </a:lnTo>
                <a:lnTo>
                  <a:pt x="5969" y="1152"/>
                </a:lnTo>
                <a:lnTo>
                  <a:pt x="4628" y="0"/>
                </a:lnTo>
                <a:close/>
              </a:path>
            </a:pathLst>
          </a:custGeom>
          <a:solidFill>
            <a:srgbClr val="931339">
              <a:alpha val="9999"/>
            </a:srgbClr>
          </a:solidFill>
        </p:spPr>
        <p:txBody>
          <a:bodyPr wrap="square" lIns="0" tIns="0" rIns="0" bIns="0" rtlCol="0"/>
          <a:lstStyle/>
          <a:p>
            <a:endParaRPr sz="1227"/>
          </a:p>
        </p:txBody>
      </p:sp>
      <p:sp>
        <p:nvSpPr>
          <p:cNvPr id="481" name="bg object 481"/>
          <p:cNvSpPr/>
          <p:nvPr/>
        </p:nvSpPr>
        <p:spPr>
          <a:xfrm>
            <a:off x="7337487" y="2344297"/>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482" name="bg object 482"/>
          <p:cNvSpPr/>
          <p:nvPr/>
        </p:nvSpPr>
        <p:spPr>
          <a:xfrm>
            <a:off x="7155453" y="2316829"/>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483" name="bg object 483"/>
          <p:cNvSpPr/>
          <p:nvPr/>
        </p:nvSpPr>
        <p:spPr>
          <a:xfrm>
            <a:off x="6967314" y="2296008"/>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484" name="bg object 484"/>
          <p:cNvSpPr/>
          <p:nvPr/>
        </p:nvSpPr>
        <p:spPr>
          <a:xfrm>
            <a:off x="6774776" y="2282020"/>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485" name="bg object 485"/>
          <p:cNvSpPr/>
          <p:nvPr/>
        </p:nvSpPr>
        <p:spPr>
          <a:xfrm>
            <a:off x="6579582" y="2274997"/>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486" name="bg object 486"/>
          <p:cNvSpPr/>
          <p:nvPr/>
        </p:nvSpPr>
        <p:spPr>
          <a:xfrm>
            <a:off x="6383502" y="2274997"/>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487" name="bg object 487"/>
          <p:cNvSpPr/>
          <p:nvPr/>
        </p:nvSpPr>
        <p:spPr>
          <a:xfrm>
            <a:off x="6188307" y="2282020"/>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488" name="bg object 488"/>
          <p:cNvSpPr/>
          <p:nvPr/>
        </p:nvSpPr>
        <p:spPr>
          <a:xfrm>
            <a:off x="5995767" y="2296008"/>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489" name="bg object 489"/>
          <p:cNvSpPr/>
          <p:nvPr/>
        </p:nvSpPr>
        <p:spPr>
          <a:xfrm>
            <a:off x="5807629" y="2316829"/>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490" name="bg object 490"/>
          <p:cNvSpPr/>
          <p:nvPr/>
        </p:nvSpPr>
        <p:spPr>
          <a:xfrm>
            <a:off x="5625593" y="2344297"/>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491" name="bg object 491"/>
          <p:cNvSpPr/>
          <p:nvPr/>
        </p:nvSpPr>
        <p:spPr>
          <a:xfrm>
            <a:off x="7605432" y="2317020"/>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492" name="bg object 492"/>
          <p:cNvSpPr/>
          <p:nvPr/>
        </p:nvSpPr>
        <p:spPr>
          <a:xfrm>
            <a:off x="7431494" y="2282892"/>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493" name="bg object 493"/>
          <p:cNvSpPr/>
          <p:nvPr/>
        </p:nvSpPr>
        <p:spPr>
          <a:xfrm>
            <a:off x="7249815" y="2254413"/>
            <a:ext cx="11953" cy="4330"/>
          </a:xfrm>
          <a:custGeom>
            <a:avLst/>
            <a:gdLst/>
            <a:ahLst/>
            <a:cxnLst/>
            <a:rect l="l" t="t" r="r" b="b"/>
            <a:pathLst>
              <a:path w="7620" h="6350">
                <a:moveTo>
                  <a:pt x="5643" y="0"/>
                </a:moveTo>
                <a:lnTo>
                  <a:pt x="3637" y="0"/>
                </a:lnTo>
                <a:lnTo>
                  <a:pt x="1619" y="0"/>
                </a:lnTo>
                <a:lnTo>
                  <a:pt x="0" y="1414"/>
                </a:lnTo>
                <a:lnTo>
                  <a:pt x="0" y="4904"/>
                </a:lnTo>
                <a:lnTo>
                  <a:pt x="1619"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494" name="bg object 494"/>
          <p:cNvSpPr/>
          <p:nvPr/>
        </p:nvSpPr>
        <p:spPr>
          <a:xfrm>
            <a:off x="7062797" y="2232188"/>
            <a:ext cx="11953" cy="4330"/>
          </a:xfrm>
          <a:custGeom>
            <a:avLst/>
            <a:gdLst/>
            <a:ahLst/>
            <a:cxnLst/>
            <a:rect l="l" t="t" r="r" b="b"/>
            <a:pathLst>
              <a:path w="7620"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495" name="bg object 495"/>
          <p:cNvSpPr/>
          <p:nvPr/>
        </p:nvSpPr>
        <p:spPr>
          <a:xfrm>
            <a:off x="6871351" y="2216191"/>
            <a:ext cx="11953" cy="4330"/>
          </a:xfrm>
          <a:custGeom>
            <a:avLst/>
            <a:gdLst/>
            <a:ahLst/>
            <a:cxnLst/>
            <a:rect l="l" t="t" r="r" b="b"/>
            <a:pathLst>
              <a:path w="7620"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496" name="bg object 496"/>
          <p:cNvSpPr/>
          <p:nvPr/>
        </p:nvSpPr>
        <p:spPr>
          <a:xfrm>
            <a:off x="6676937" y="2206544"/>
            <a:ext cx="11953" cy="4330"/>
          </a:xfrm>
          <a:custGeom>
            <a:avLst/>
            <a:gdLst/>
            <a:ahLst/>
            <a:cxnLst/>
            <a:rect l="l" t="t" r="r" b="b"/>
            <a:pathLst>
              <a:path w="7620"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497" name="bg object 497"/>
          <p:cNvSpPr/>
          <p:nvPr/>
        </p:nvSpPr>
        <p:spPr>
          <a:xfrm>
            <a:off x="6479986" y="2202929"/>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498" name="bg object 498"/>
          <p:cNvSpPr/>
          <p:nvPr/>
        </p:nvSpPr>
        <p:spPr>
          <a:xfrm>
            <a:off x="6285122" y="2206544"/>
            <a:ext cx="11953" cy="4330"/>
          </a:xfrm>
          <a:custGeom>
            <a:avLst/>
            <a:gdLst/>
            <a:ahLst/>
            <a:cxnLst/>
            <a:rect l="l" t="t" r="r" b="b"/>
            <a:pathLst>
              <a:path w="7620"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499" name="bg object 499"/>
          <p:cNvSpPr/>
          <p:nvPr/>
        </p:nvSpPr>
        <p:spPr>
          <a:xfrm>
            <a:off x="6090706" y="2216191"/>
            <a:ext cx="11953" cy="4330"/>
          </a:xfrm>
          <a:custGeom>
            <a:avLst/>
            <a:gdLst/>
            <a:ahLst/>
            <a:cxnLst/>
            <a:rect l="l" t="t" r="r" b="b"/>
            <a:pathLst>
              <a:path w="7620"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500" name="bg object 500"/>
          <p:cNvSpPr/>
          <p:nvPr/>
        </p:nvSpPr>
        <p:spPr>
          <a:xfrm>
            <a:off x="5899262" y="2232188"/>
            <a:ext cx="11953" cy="4330"/>
          </a:xfrm>
          <a:custGeom>
            <a:avLst/>
            <a:gdLst/>
            <a:ahLst/>
            <a:cxnLst/>
            <a:rect l="l" t="t" r="r" b="b"/>
            <a:pathLst>
              <a:path w="7620"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501" name="bg object 501"/>
          <p:cNvSpPr/>
          <p:nvPr/>
        </p:nvSpPr>
        <p:spPr>
          <a:xfrm>
            <a:off x="5712244" y="2254413"/>
            <a:ext cx="11953" cy="4330"/>
          </a:xfrm>
          <a:custGeom>
            <a:avLst/>
            <a:gdLst/>
            <a:ahLst/>
            <a:cxnLst/>
            <a:rect l="l" t="t" r="r" b="b"/>
            <a:pathLst>
              <a:path w="7620"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502" name="bg object 502"/>
          <p:cNvSpPr/>
          <p:nvPr/>
        </p:nvSpPr>
        <p:spPr>
          <a:xfrm>
            <a:off x="5531588" y="2282892"/>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503" name="bg object 503"/>
          <p:cNvSpPr/>
          <p:nvPr/>
        </p:nvSpPr>
        <p:spPr>
          <a:xfrm>
            <a:off x="5357651" y="2317020"/>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504" name="bg object 504"/>
          <p:cNvSpPr/>
          <p:nvPr/>
        </p:nvSpPr>
        <p:spPr>
          <a:xfrm>
            <a:off x="8021605" y="2339785"/>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505" name="bg object 505"/>
          <p:cNvSpPr/>
          <p:nvPr/>
        </p:nvSpPr>
        <p:spPr>
          <a:xfrm>
            <a:off x="7864832" y="2295382"/>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506" name="bg object 506"/>
          <p:cNvSpPr/>
          <p:nvPr/>
        </p:nvSpPr>
        <p:spPr>
          <a:xfrm>
            <a:off x="7698578" y="2255682"/>
            <a:ext cx="11953" cy="4330"/>
          </a:xfrm>
          <a:custGeom>
            <a:avLst/>
            <a:gdLst/>
            <a:ahLst/>
            <a:cxnLst/>
            <a:rect l="l" t="t" r="r" b="b"/>
            <a:pathLst>
              <a:path w="7620" h="6350">
                <a:moveTo>
                  <a:pt x="5655" y="0"/>
                </a:moveTo>
                <a:lnTo>
                  <a:pt x="3637" y="0"/>
                </a:lnTo>
                <a:lnTo>
                  <a:pt x="1631" y="0"/>
                </a:lnTo>
                <a:lnTo>
                  <a:pt x="0" y="1414"/>
                </a:lnTo>
                <a:lnTo>
                  <a:pt x="0" y="4904"/>
                </a:lnTo>
                <a:lnTo>
                  <a:pt x="1631" y="6318"/>
                </a:lnTo>
                <a:lnTo>
                  <a:pt x="5655" y="6318"/>
                </a:lnTo>
                <a:lnTo>
                  <a:pt x="7274" y="4904"/>
                </a:lnTo>
                <a:lnTo>
                  <a:pt x="7274" y="1414"/>
                </a:lnTo>
                <a:lnTo>
                  <a:pt x="5655" y="0"/>
                </a:lnTo>
                <a:close/>
              </a:path>
            </a:pathLst>
          </a:custGeom>
          <a:solidFill>
            <a:srgbClr val="931339">
              <a:alpha val="9999"/>
            </a:srgbClr>
          </a:solidFill>
        </p:spPr>
        <p:txBody>
          <a:bodyPr wrap="square" lIns="0" tIns="0" rIns="0" bIns="0" rtlCol="0"/>
          <a:lstStyle/>
          <a:p>
            <a:endParaRPr sz="1227"/>
          </a:p>
        </p:txBody>
      </p:sp>
      <p:sp>
        <p:nvSpPr>
          <p:cNvPr id="507" name="bg object 507"/>
          <p:cNvSpPr/>
          <p:nvPr/>
        </p:nvSpPr>
        <p:spPr>
          <a:xfrm>
            <a:off x="7524936" y="2221333"/>
            <a:ext cx="11953" cy="4330"/>
          </a:xfrm>
          <a:custGeom>
            <a:avLst/>
            <a:gdLst/>
            <a:ahLst/>
            <a:cxnLst/>
            <a:rect l="l" t="t" r="r" b="b"/>
            <a:pathLst>
              <a:path w="7620"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508" name="bg object 508"/>
          <p:cNvSpPr/>
          <p:nvPr/>
        </p:nvSpPr>
        <p:spPr>
          <a:xfrm>
            <a:off x="7343484" y="2191971"/>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509" name="bg object 509"/>
          <p:cNvSpPr/>
          <p:nvPr/>
        </p:nvSpPr>
        <p:spPr>
          <a:xfrm>
            <a:off x="7157472" y="2168565"/>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510" name="bg object 510"/>
          <p:cNvSpPr/>
          <p:nvPr/>
        </p:nvSpPr>
        <p:spPr>
          <a:xfrm>
            <a:off x="6967069" y="2150876"/>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511" name="bg object 511"/>
          <p:cNvSpPr/>
          <p:nvPr/>
        </p:nvSpPr>
        <p:spPr>
          <a:xfrm>
            <a:off x="6773506" y="2139021"/>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512" name="bg object 512"/>
          <p:cNvSpPr/>
          <p:nvPr/>
        </p:nvSpPr>
        <p:spPr>
          <a:xfrm>
            <a:off x="6578040" y="2133073"/>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513" name="bg object 513"/>
          <p:cNvSpPr/>
          <p:nvPr/>
        </p:nvSpPr>
        <p:spPr>
          <a:xfrm>
            <a:off x="6381936" y="2133073"/>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514" name="bg object 514"/>
          <p:cNvSpPr/>
          <p:nvPr/>
        </p:nvSpPr>
        <p:spPr>
          <a:xfrm>
            <a:off x="6186468" y="2139021"/>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515" name="bg object 515"/>
          <p:cNvSpPr/>
          <p:nvPr/>
        </p:nvSpPr>
        <p:spPr>
          <a:xfrm>
            <a:off x="5992905" y="2150876"/>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516" name="bg object 516"/>
          <p:cNvSpPr/>
          <p:nvPr/>
        </p:nvSpPr>
        <p:spPr>
          <a:xfrm>
            <a:off x="5802502" y="2168565"/>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517" name="bg object 517"/>
          <p:cNvSpPr/>
          <p:nvPr/>
        </p:nvSpPr>
        <p:spPr>
          <a:xfrm>
            <a:off x="5616490" y="2191971"/>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518" name="bg object 518"/>
          <p:cNvSpPr/>
          <p:nvPr/>
        </p:nvSpPr>
        <p:spPr>
          <a:xfrm>
            <a:off x="5437123" y="2221333"/>
            <a:ext cx="11953" cy="4330"/>
          </a:xfrm>
          <a:custGeom>
            <a:avLst/>
            <a:gdLst/>
            <a:ahLst/>
            <a:cxnLst/>
            <a:rect l="l" t="t" r="r" b="b"/>
            <a:pathLst>
              <a:path w="7620" h="6350">
                <a:moveTo>
                  <a:pt x="5643" y="0"/>
                </a:moveTo>
                <a:lnTo>
                  <a:pt x="3637" y="0"/>
                </a:lnTo>
                <a:lnTo>
                  <a:pt x="1619" y="0"/>
                </a:lnTo>
                <a:lnTo>
                  <a:pt x="0" y="1414"/>
                </a:lnTo>
                <a:lnTo>
                  <a:pt x="0" y="4904"/>
                </a:lnTo>
                <a:lnTo>
                  <a:pt x="1619"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519" name="bg object 519"/>
          <p:cNvSpPr/>
          <p:nvPr/>
        </p:nvSpPr>
        <p:spPr>
          <a:xfrm>
            <a:off x="5263481" y="2255682"/>
            <a:ext cx="11953" cy="4330"/>
          </a:xfrm>
          <a:custGeom>
            <a:avLst/>
            <a:gdLst/>
            <a:ahLst/>
            <a:cxnLst/>
            <a:rect l="l" t="t" r="r" b="b"/>
            <a:pathLst>
              <a:path w="7620"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520" name="bg object 520"/>
          <p:cNvSpPr/>
          <p:nvPr/>
        </p:nvSpPr>
        <p:spPr>
          <a:xfrm>
            <a:off x="5098250" y="2295382"/>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521" name="bg object 521"/>
          <p:cNvSpPr/>
          <p:nvPr/>
        </p:nvSpPr>
        <p:spPr>
          <a:xfrm>
            <a:off x="4941477" y="2339785"/>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522" name="bg object 522"/>
          <p:cNvSpPr/>
          <p:nvPr/>
        </p:nvSpPr>
        <p:spPr>
          <a:xfrm>
            <a:off x="8265230" y="2326168"/>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523" name="bg object 523"/>
          <p:cNvSpPr/>
          <p:nvPr/>
        </p:nvSpPr>
        <p:spPr>
          <a:xfrm>
            <a:off x="8116587" y="2277954"/>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524" name="bg object 524"/>
          <p:cNvSpPr/>
          <p:nvPr/>
        </p:nvSpPr>
        <p:spPr>
          <a:xfrm>
            <a:off x="7958284" y="2233866"/>
            <a:ext cx="11953" cy="4330"/>
          </a:xfrm>
          <a:custGeom>
            <a:avLst/>
            <a:gdLst/>
            <a:ahLst/>
            <a:cxnLst/>
            <a:rect l="l" t="t" r="r" b="b"/>
            <a:pathLst>
              <a:path w="7620" h="6350">
                <a:moveTo>
                  <a:pt x="5655" y="0"/>
                </a:moveTo>
                <a:lnTo>
                  <a:pt x="3637" y="0"/>
                </a:lnTo>
                <a:lnTo>
                  <a:pt x="1631" y="0"/>
                </a:lnTo>
                <a:lnTo>
                  <a:pt x="0" y="1414"/>
                </a:lnTo>
                <a:lnTo>
                  <a:pt x="0" y="4904"/>
                </a:lnTo>
                <a:lnTo>
                  <a:pt x="1631" y="6318"/>
                </a:lnTo>
                <a:lnTo>
                  <a:pt x="5655" y="6318"/>
                </a:lnTo>
                <a:lnTo>
                  <a:pt x="7274" y="4904"/>
                </a:lnTo>
                <a:lnTo>
                  <a:pt x="7274" y="1414"/>
                </a:lnTo>
                <a:lnTo>
                  <a:pt x="5655" y="0"/>
                </a:lnTo>
                <a:close/>
              </a:path>
            </a:pathLst>
          </a:custGeom>
          <a:solidFill>
            <a:srgbClr val="931339">
              <a:alpha val="9999"/>
            </a:srgbClr>
          </a:solidFill>
        </p:spPr>
        <p:txBody>
          <a:bodyPr wrap="square" lIns="0" tIns="0" rIns="0" bIns="0" rtlCol="0"/>
          <a:lstStyle/>
          <a:p>
            <a:endParaRPr sz="1227"/>
          </a:p>
        </p:txBody>
      </p:sp>
      <p:sp>
        <p:nvSpPr>
          <p:cNvPr id="525" name="bg object 525"/>
          <p:cNvSpPr/>
          <p:nvPr/>
        </p:nvSpPr>
        <p:spPr>
          <a:xfrm>
            <a:off x="7791191" y="2194149"/>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526" name="bg object 526"/>
          <p:cNvSpPr/>
          <p:nvPr/>
        </p:nvSpPr>
        <p:spPr>
          <a:xfrm>
            <a:off x="7617804" y="2159610"/>
            <a:ext cx="13945" cy="5195"/>
          </a:xfrm>
          <a:custGeom>
            <a:avLst/>
            <a:gdLst/>
            <a:ahLst/>
            <a:cxnLst/>
            <a:rect l="l" t="t" r="r" b="b"/>
            <a:pathLst>
              <a:path w="8889" h="7619">
                <a:moveTo>
                  <a:pt x="6682" y="0"/>
                </a:moveTo>
                <a:lnTo>
                  <a:pt x="4302" y="0"/>
                </a:lnTo>
                <a:lnTo>
                  <a:pt x="1921" y="0"/>
                </a:lnTo>
                <a:lnTo>
                  <a:pt x="0" y="1676"/>
                </a:lnTo>
                <a:lnTo>
                  <a:pt x="0" y="5794"/>
                </a:lnTo>
                <a:lnTo>
                  <a:pt x="1921" y="7460"/>
                </a:lnTo>
                <a:lnTo>
                  <a:pt x="6682" y="7460"/>
                </a:lnTo>
                <a:lnTo>
                  <a:pt x="8604" y="5794"/>
                </a:lnTo>
                <a:lnTo>
                  <a:pt x="8604" y="1676"/>
                </a:lnTo>
                <a:lnTo>
                  <a:pt x="6682" y="0"/>
                </a:lnTo>
                <a:close/>
              </a:path>
            </a:pathLst>
          </a:custGeom>
          <a:solidFill>
            <a:srgbClr val="931339">
              <a:alpha val="9999"/>
            </a:srgbClr>
          </a:solidFill>
        </p:spPr>
        <p:txBody>
          <a:bodyPr wrap="square" lIns="0" tIns="0" rIns="0" bIns="0" rtlCol="0"/>
          <a:lstStyle/>
          <a:p>
            <a:endParaRPr sz="1227"/>
          </a:p>
        </p:txBody>
      </p:sp>
      <p:sp>
        <p:nvSpPr>
          <p:cNvPr id="527" name="bg object 527"/>
          <p:cNvSpPr/>
          <p:nvPr/>
        </p:nvSpPr>
        <p:spPr>
          <a:xfrm>
            <a:off x="7437016" y="2129661"/>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528" name="bg object 528"/>
          <p:cNvSpPr/>
          <p:nvPr/>
        </p:nvSpPr>
        <p:spPr>
          <a:xfrm>
            <a:off x="7251910" y="2105249"/>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529" name="bg object 529"/>
          <p:cNvSpPr/>
          <p:nvPr/>
        </p:nvSpPr>
        <p:spPr>
          <a:xfrm>
            <a:off x="7062485" y="2086118"/>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530" name="bg object 530"/>
          <p:cNvSpPr/>
          <p:nvPr/>
        </p:nvSpPr>
        <p:spPr>
          <a:xfrm>
            <a:off x="6869793" y="2072376"/>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531" name="bg object 531"/>
          <p:cNvSpPr/>
          <p:nvPr/>
        </p:nvSpPr>
        <p:spPr>
          <a:xfrm>
            <a:off x="6674916" y="2064100"/>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532" name="bg object 532"/>
          <p:cNvSpPr/>
          <p:nvPr/>
        </p:nvSpPr>
        <p:spPr>
          <a:xfrm>
            <a:off x="6478432" y="2061142"/>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533" name="bg object 533"/>
          <p:cNvSpPr/>
          <p:nvPr/>
        </p:nvSpPr>
        <p:spPr>
          <a:xfrm>
            <a:off x="6282971" y="2064100"/>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534" name="bg object 534"/>
          <p:cNvSpPr/>
          <p:nvPr/>
        </p:nvSpPr>
        <p:spPr>
          <a:xfrm>
            <a:off x="6088092" y="2072376"/>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535" name="bg object 535"/>
          <p:cNvSpPr/>
          <p:nvPr/>
        </p:nvSpPr>
        <p:spPr>
          <a:xfrm>
            <a:off x="5895402" y="2086118"/>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536" name="bg object 536"/>
          <p:cNvSpPr/>
          <p:nvPr/>
        </p:nvSpPr>
        <p:spPr>
          <a:xfrm>
            <a:off x="5705975" y="2105249"/>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537" name="bg object 537"/>
          <p:cNvSpPr/>
          <p:nvPr/>
        </p:nvSpPr>
        <p:spPr>
          <a:xfrm>
            <a:off x="5520869" y="2129661"/>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538" name="bg object 538"/>
          <p:cNvSpPr/>
          <p:nvPr/>
        </p:nvSpPr>
        <p:spPr>
          <a:xfrm>
            <a:off x="5342165" y="2159610"/>
            <a:ext cx="13945" cy="5195"/>
          </a:xfrm>
          <a:custGeom>
            <a:avLst/>
            <a:gdLst/>
            <a:ahLst/>
            <a:cxnLst/>
            <a:rect l="l" t="t" r="r" b="b"/>
            <a:pathLst>
              <a:path w="8889" h="7619">
                <a:moveTo>
                  <a:pt x="6682" y="0"/>
                </a:moveTo>
                <a:lnTo>
                  <a:pt x="4302" y="0"/>
                </a:lnTo>
                <a:lnTo>
                  <a:pt x="1921" y="0"/>
                </a:lnTo>
                <a:lnTo>
                  <a:pt x="0" y="1676"/>
                </a:lnTo>
                <a:lnTo>
                  <a:pt x="0" y="5794"/>
                </a:lnTo>
                <a:lnTo>
                  <a:pt x="1921" y="7460"/>
                </a:lnTo>
                <a:lnTo>
                  <a:pt x="6682" y="7460"/>
                </a:lnTo>
                <a:lnTo>
                  <a:pt x="8604" y="5794"/>
                </a:lnTo>
                <a:lnTo>
                  <a:pt x="8604" y="1676"/>
                </a:lnTo>
                <a:lnTo>
                  <a:pt x="6682" y="0"/>
                </a:lnTo>
                <a:close/>
              </a:path>
            </a:pathLst>
          </a:custGeom>
          <a:solidFill>
            <a:srgbClr val="931339">
              <a:alpha val="9999"/>
            </a:srgbClr>
          </a:solidFill>
        </p:spPr>
        <p:txBody>
          <a:bodyPr wrap="square" lIns="0" tIns="0" rIns="0" bIns="0" rtlCol="0"/>
          <a:lstStyle/>
          <a:p>
            <a:endParaRPr sz="1227"/>
          </a:p>
        </p:txBody>
      </p:sp>
      <p:sp>
        <p:nvSpPr>
          <p:cNvPr id="539" name="bg object 539"/>
          <p:cNvSpPr/>
          <p:nvPr/>
        </p:nvSpPr>
        <p:spPr>
          <a:xfrm>
            <a:off x="5168782" y="2194149"/>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540" name="bg object 540"/>
          <p:cNvSpPr/>
          <p:nvPr/>
        </p:nvSpPr>
        <p:spPr>
          <a:xfrm>
            <a:off x="5003773" y="2233866"/>
            <a:ext cx="11953" cy="4330"/>
          </a:xfrm>
          <a:custGeom>
            <a:avLst/>
            <a:gdLst/>
            <a:ahLst/>
            <a:cxnLst/>
            <a:rect l="l" t="t" r="r" b="b"/>
            <a:pathLst>
              <a:path w="7619"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541" name="bg object 541"/>
          <p:cNvSpPr/>
          <p:nvPr/>
        </p:nvSpPr>
        <p:spPr>
          <a:xfrm>
            <a:off x="4846497" y="2277954"/>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542" name="bg object 542"/>
          <p:cNvSpPr/>
          <p:nvPr/>
        </p:nvSpPr>
        <p:spPr>
          <a:xfrm>
            <a:off x="4697849" y="2326168"/>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543" name="bg object 543"/>
          <p:cNvSpPr/>
          <p:nvPr/>
        </p:nvSpPr>
        <p:spPr>
          <a:xfrm>
            <a:off x="8502687" y="2315073"/>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544" name="bg object 544"/>
          <p:cNvSpPr/>
          <p:nvPr/>
        </p:nvSpPr>
        <p:spPr>
          <a:xfrm>
            <a:off x="8361101" y="2263529"/>
            <a:ext cx="11953" cy="4330"/>
          </a:xfrm>
          <a:custGeom>
            <a:avLst/>
            <a:gdLst/>
            <a:ahLst/>
            <a:cxnLst/>
            <a:rect l="l" t="t" r="r" b="b"/>
            <a:pathLst>
              <a:path w="7620" h="6350">
                <a:moveTo>
                  <a:pt x="5643" y="0"/>
                </a:moveTo>
                <a:lnTo>
                  <a:pt x="3637" y="0"/>
                </a:lnTo>
                <a:lnTo>
                  <a:pt x="1619" y="0"/>
                </a:lnTo>
                <a:lnTo>
                  <a:pt x="0" y="1414"/>
                </a:lnTo>
                <a:lnTo>
                  <a:pt x="0" y="4904"/>
                </a:lnTo>
                <a:lnTo>
                  <a:pt x="1619"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545" name="bg object 545"/>
          <p:cNvSpPr/>
          <p:nvPr/>
        </p:nvSpPr>
        <p:spPr>
          <a:xfrm>
            <a:off x="8210869" y="2216017"/>
            <a:ext cx="11953" cy="4330"/>
          </a:xfrm>
          <a:custGeom>
            <a:avLst/>
            <a:gdLst/>
            <a:ahLst/>
            <a:cxnLst/>
            <a:rect l="l" t="t" r="r" b="b"/>
            <a:pathLst>
              <a:path w="7620" h="6350">
                <a:moveTo>
                  <a:pt x="5643" y="0"/>
                </a:moveTo>
                <a:lnTo>
                  <a:pt x="3637" y="0"/>
                </a:lnTo>
                <a:lnTo>
                  <a:pt x="1619" y="0"/>
                </a:lnTo>
                <a:lnTo>
                  <a:pt x="0" y="1414"/>
                </a:lnTo>
                <a:lnTo>
                  <a:pt x="0" y="4904"/>
                </a:lnTo>
                <a:lnTo>
                  <a:pt x="1619"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546" name="bg object 546"/>
          <p:cNvSpPr/>
          <p:nvPr/>
        </p:nvSpPr>
        <p:spPr>
          <a:xfrm>
            <a:off x="8051165" y="2172178"/>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547" name="bg object 547"/>
          <p:cNvSpPr/>
          <p:nvPr/>
        </p:nvSpPr>
        <p:spPr>
          <a:xfrm>
            <a:off x="7884849" y="2133008"/>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548" name="bg object 548"/>
          <p:cNvSpPr/>
          <p:nvPr/>
        </p:nvSpPr>
        <p:spPr>
          <a:xfrm>
            <a:off x="7710646" y="2097914"/>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549" name="bg object 549"/>
          <p:cNvSpPr/>
          <p:nvPr/>
        </p:nvSpPr>
        <p:spPr>
          <a:xfrm>
            <a:off x="7531486" y="2067848"/>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550" name="bg object 550"/>
          <p:cNvSpPr/>
          <p:nvPr/>
        </p:nvSpPr>
        <p:spPr>
          <a:xfrm>
            <a:off x="7346686" y="2042373"/>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551" name="bg object 551"/>
          <p:cNvSpPr/>
          <p:nvPr/>
        </p:nvSpPr>
        <p:spPr>
          <a:xfrm>
            <a:off x="7158167" y="2021998"/>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552" name="bg object 552"/>
          <p:cNvSpPr/>
          <p:nvPr/>
        </p:nvSpPr>
        <p:spPr>
          <a:xfrm>
            <a:off x="6966336" y="2006630"/>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553" name="bg object 553"/>
          <p:cNvSpPr/>
          <p:nvPr/>
        </p:nvSpPr>
        <p:spPr>
          <a:xfrm>
            <a:off x="6772129" y="1996342"/>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554" name="bg object 554"/>
          <p:cNvSpPr/>
          <p:nvPr/>
        </p:nvSpPr>
        <p:spPr>
          <a:xfrm>
            <a:off x="6576490" y="1991186"/>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555" name="bg object 555"/>
          <p:cNvSpPr/>
          <p:nvPr/>
        </p:nvSpPr>
        <p:spPr>
          <a:xfrm>
            <a:off x="6380375" y="1991186"/>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556" name="bg object 556"/>
          <p:cNvSpPr/>
          <p:nvPr/>
        </p:nvSpPr>
        <p:spPr>
          <a:xfrm>
            <a:off x="6184736" y="1996342"/>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557" name="bg object 557"/>
          <p:cNvSpPr/>
          <p:nvPr/>
        </p:nvSpPr>
        <p:spPr>
          <a:xfrm>
            <a:off x="5990527" y="2006630"/>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558" name="bg object 558"/>
          <p:cNvSpPr/>
          <p:nvPr/>
        </p:nvSpPr>
        <p:spPr>
          <a:xfrm>
            <a:off x="5798697" y="2021998"/>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559" name="bg object 559"/>
          <p:cNvSpPr/>
          <p:nvPr/>
        </p:nvSpPr>
        <p:spPr>
          <a:xfrm>
            <a:off x="5610179" y="2042373"/>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560" name="bg object 560"/>
          <p:cNvSpPr/>
          <p:nvPr/>
        </p:nvSpPr>
        <p:spPr>
          <a:xfrm>
            <a:off x="5426401" y="2067848"/>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561" name="bg object 561"/>
          <p:cNvSpPr/>
          <p:nvPr/>
        </p:nvSpPr>
        <p:spPr>
          <a:xfrm>
            <a:off x="5247242" y="2097914"/>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562" name="bg object 562"/>
          <p:cNvSpPr/>
          <p:nvPr/>
        </p:nvSpPr>
        <p:spPr>
          <a:xfrm>
            <a:off x="5075124" y="2133008"/>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563" name="bg object 563"/>
          <p:cNvSpPr/>
          <p:nvPr/>
        </p:nvSpPr>
        <p:spPr>
          <a:xfrm>
            <a:off x="4908808" y="2172178"/>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564" name="bg object 564"/>
          <p:cNvSpPr/>
          <p:nvPr/>
        </p:nvSpPr>
        <p:spPr>
          <a:xfrm>
            <a:off x="4751190" y="2216017"/>
            <a:ext cx="11953" cy="4330"/>
          </a:xfrm>
          <a:custGeom>
            <a:avLst/>
            <a:gdLst/>
            <a:ahLst/>
            <a:cxnLst/>
            <a:rect l="l" t="t" r="r" b="b"/>
            <a:pathLst>
              <a:path w="7619" h="6350">
                <a:moveTo>
                  <a:pt x="5655" y="0"/>
                </a:moveTo>
                <a:lnTo>
                  <a:pt x="3637" y="0"/>
                </a:lnTo>
                <a:lnTo>
                  <a:pt x="1631" y="0"/>
                </a:lnTo>
                <a:lnTo>
                  <a:pt x="0" y="1414"/>
                </a:lnTo>
                <a:lnTo>
                  <a:pt x="0" y="4904"/>
                </a:lnTo>
                <a:lnTo>
                  <a:pt x="1631" y="6318"/>
                </a:lnTo>
                <a:lnTo>
                  <a:pt x="5655" y="6318"/>
                </a:lnTo>
                <a:lnTo>
                  <a:pt x="7274" y="4904"/>
                </a:lnTo>
                <a:lnTo>
                  <a:pt x="7274" y="1414"/>
                </a:lnTo>
                <a:lnTo>
                  <a:pt x="5655" y="0"/>
                </a:lnTo>
                <a:close/>
              </a:path>
            </a:pathLst>
          </a:custGeom>
          <a:solidFill>
            <a:srgbClr val="931339">
              <a:alpha val="9999"/>
            </a:srgbClr>
          </a:solidFill>
        </p:spPr>
        <p:txBody>
          <a:bodyPr wrap="square" lIns="0" tIns="0" rIns="0" bIns="0" rtlCol="0"/>
          <a:lstStyle/>
          <a:p>
            <a:endParaRPr sz="1227"/>
          </a:p>
        </p:txBody>
      </p:sp>
      <p:sp>
        <p:nvSpPr>
          <p:cNvPr id="565" name="bg object 565"/>
          <p:cNvSpPr/>
          <p:nvPr/>
        </p:nvSpPr>
        <p:spPr>
          <a:xfrm>
            <a:off x="4600956" y="2263529"/>
            <a:ext cx="11953" cy="4330"/>
          </a:xfrm>
          <a:custGeom>
            <a:avLst/>
            <a:gdLst/>
            <a:ahLst/>
            <a:cxnLst/>
            <a:rect l="l" t="t" r="r" b="b"/>
            <a:pathLst>
              <a:path w="7619"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566" name="bg object 566"/>
          <p:cNvSpPr/>
          <p:nvPr/>
        </p:nvSpPr>
        <p:spPr>
          <a:xfrm>
            <a:off x="4460394" y="2315073"/>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567" name="bg object 567"/>
          <p:cNvSpPr/>
          <p:nvPr/>
        </p:nvSpPr>
        <p:spPr>
          <a:xfrm>
            <a:off x="8734832" y="2305919"/>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568" name="bg object 568"/>
          <p:cNvSpPr/>
          <p:nvPr/>
        </p:nvSpPr>
        <p:spPr>
          <a:xfrm>
            <a:off x="8600258" y="2251773"/>
            <a:ext cx="11953" cy="4330"/>
          </a:xfrm>
          <a:custGeom>
            <a:avLst/>
            <a:gdLst/>
            <a:ahLst/>
            <a:cxnLst/>
            <a:rect l="l" t="t" r="r" b="b"/>
            <a:pathLst>
              <a:path w="7620" h="6350">
                <a:moveTo>
                  <a:pt x="5643" y="0"/>
                </a:moveTo>
                <a:lnTo>
                  <a:pt x="3637" y="0"/>
                </a:lnTo>
                <a:lnTo>
                  <a:pt x="1619" y="0"/>
                </a:lnTo>
                <a:lnTo>
                  <a:pt x="0" y="1414"/>
                </a:lnTo>
                <a:lnTo>
                  <a:pt x="0" y="4904"/>
                </a:lnTo>
                <a:lnTo>
                  <a:pt x="1619"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569" name="bg object 569"/>
          <p:cNvSpPr/>
          <p:nvPr/>
        </p:nvSpPr>
        <p:spPr>
          <a:xfrm>
            <a:off x="8456069" y="2200851"/>
            <a:ext cx="13945" cy="5195"/>
          </a:xfrm>
          <a:custGeom>
            <a:avLst/>
            <a:gdLst/>
            <a:ahLst/>
            <a:cxnLst/>
            <a:rect l="l" t="t" r="r" b="b"/>
            <a:pathLst>
              <a:path w="8889" h="7619">
                <a:moveTo>
                  <a:pt x="6682" y="0"/>
                </a:moveTo>
                <a:lnTo>
                  <a:pt x="4302" y="0"/>
                </a:lnTo>
                <a:lnTo>
                  <a:pt x="1921" y="0"/>
                </a:lnTo>
                <a:lnTo>
                  <a:pt x="0" y="1676"/>
                </a:lnTo>
                <a:lnTo>
                  <a:pt x="0" y="5794"/>
                </a:lnTo>
                <a:lnTo>
                  <a:pt x="1921" y="7460"/>
                </a:lnTo>
                <a:lnTo>
                  <a:pt x="6682" y="7460"/>
                </a:lnTo>
                <a:lnTo>
                  <a:pt x="8604" y="5794"/>
                </a:lnTo>
                <a:lnTo>
                  <a:pt x="8604" y="1676"/>
                </a:lnTo>
                <a:lnTo>
                  <a:pt x="6682" y="0"/>
                </a:lnTo>
                <a:close/>
              </a:path>
            </a:pathLst>
          </a:custGeom>
          <a:solidFill>
            <a:srgbClr val="931339">
              <a:alpha val="9999"/>
            </a:srgbClr>
          </a:solidFill>
        </p:spPr>
        <p:txBody>
          <a:bodyPr wrap="square" lIns="0" tIns="0" rIns="0" bIns="0" rtlCol="0"/>
          <a:lstStyle/>
          <a:p>
            <a:endParaRPr sz="1227"/>
          </a:p>
        </p:txBody>
      </p:sp>
      <p:sp>
        <p:nvSpPr>
          <p:cNvPr id="570" name="bg object 570"/>
          <p:cNvSpPr/>
          <p:nvPr/>
        </p:nvSpPr>
        <p:spPr>
          <a:xfrm>
            <a:off x="8304470" y="2153957"/>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571" name="bg object 571"/>
          <p:cNvSpPr/>
          <p:nvPr/>
        </p:nvSpPr>
        <p:spPr>
          <a:xfrm>
            <a:off x="8144009" y="2110508"/>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572" name="bg object 572"/>
          <p:cNvSpPr/>
          <p:nvPr/>
        </p:nvSpPr>
        <p:spPr>
          <a:xfrm>
            <a:off x="7977462" y="2071474"/>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573" name="bg object 573"/>
          <p:cNvSpPr/>
          <p:nvPr/>
        </p:nvSpPr>
        <p:spPr>
          <a:xfrm>
            <a:off x="7803988" y="2036434"/>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574" name="bg object 574"/>
          <p:cNvSpPr/>
          <p:nvPr/>
        </p:nvSpPr>
        <p:spPr>
          <a:xfrm>
            <a:off x="7625351" y="2005927"/>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575" name="bg object 575"/>
          <p:cNvSpPr/>
          <p:nvPr/>
        </p:nvSpPr>
        <p:spPr>
          <a:xfrm>
            <a:off x="7440224" y="1979301"/>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576" name="bg object 576"/>
          <p:cNvSpPr/>
          <p:nvPr/>
        </p:nvSpPr>
        <p:spPr>
          <a:xfrm>
            <a:off x="7252549" y="1957843"/>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577" name="bg object 577"/>
          <p:cNvSpPr/>
          <p:nvPr/>
        </p:nvSpPr>
        <p:spPr>
          <a:xfrm>
            <a:off x="7061552" y="1941058"/>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578" name="bg object 578"/>
          <p:cNvSpPr/>
          <p:nvPr/>
        </p:nvSpPr>
        <p:spPr>
          <a:xfrm>
            <a:off x="6868052" y="1929016"/>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579" name="bg object 579"/>
          <p:cNvSpPr/>
          <p:nvPr/>
        </p:nvSpPr>
        <p:spPr>
          <a:xfrm>
            <a:off x="6672874" y="1921771"/>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580" name="bg object 580"/>
          <p:cNvSpPr/>
          <p:nvPr/>
        </p:nvSpPr>
        <p:spPr>
          <a:xfrm>
            <a:off x="6476348" y="1919158"/>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581" name="bg object 581"/>
          <p:cNvSpPr/>
          <p:nvPr/>
        </p:nvSpPr>
        <p:spPr>
          <a:xfrm>
            <a:off x="6280841" y="1921771"/>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582" name="bg object 582"/>
          <p:cNvSpPr/>
          <p:nvPr/>
        </p:nvSpPr>
        <p:spPr>
          <a:xfrm>
            <a:off x="6085668" y="1929016"/>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583" name="bg object 583"/>
          <p:cNvSpPr/>
          <p:nvPr/>
        </p:nvSpPr>
        <p:spPr>
          <a:xfrm>
            <a:off x="5892165" y="1941058"/>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584" name="bg object 584"/>
          <p:cNvSpPr/>
          <p:nvPr/>
        </p:nvSpPr>
        <p:spPr>
          <a:xfrm>
            <a:off x="5701167" y="1957843"/>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585" name="bg object 585"/>
          <p:cNvSpPr/>
          <p:nvPr/>
        </p:nvSpPr>
        <p:spPr>
          <a:xfrm>
            <a:off x="5513492" y="1979301"/>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586" name="bg object 586"/>
          <p:cNvSpPr/>
          <p:nvPr/>
        </p:nvSpPr>
        <p:spPr>
          <a:xfrm>
            <a:off x="5331514" y="2005927"/>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587" name="bg object 587"/>
          <p:cNvSpPr/>
          <p:nvPr/>
        </p:nvSpPr>
        <p:spPr>
          <a:xfrm>
            <a:off x="5152876" y="2036434"/>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588" name="bg object 588"/>
          <p:cNvSpPr/>
          <p:nvPr/>
        </p:nvSpPr>
        <p:spPr>
          <a:xfrm>
            <a:off x="4980424" y="2071474"/>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589" name="bg object 589"/>
          <p:cNvSpPr/>
          <p:nvPr/>
        </p:nvSpPr>
        <p:spPr>
          <a:xfrm>
            <a:off x="4813876" y="2110508"/>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590" name="bg object 590"/>
          <p:cNvSpPr/>
          <p:nvPr/>
        </p:nvSpPr>
        <p:spPr>
          <a:xfrm>
            <a:off x="4655505" y="2153957"/>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591" name="bg object 591"/>
          <p:cNvSpPr/>
          <p:nvPr/>
        </p:nvSpPr>
        <p:spPr>
          <a:xfrm>
            <a:off x="4503902" y="2200851"/>
            <a:ext cx="13945" cy="5195"/>
          </a:xfrm>
          <a:custGeom>
            <a:avLst/>
            <a:gdLst/>
            <a:ahLst/>
            <a:cxnLst/>
            <a:rect l="l" t="t" r="r" b="b"/>
            <a:pathLst>
              <a:path w="8889" h="7619">
                <a:moveTo>
                  <a:pt x="6682" y="0"/>
                </a:moveTo>
                <a:lnTo>
                  <a:pt x="4302" y="0"/>
                </a:lnTo>
                <a:lnTo>
                  <a:pt x="1921" y="0"/>
                </a:lnTo>
                <a:lnTo>
                  <a:pt x="0" y="1676"/>
                </a:lnTo>
                <a:lnTo>
                  <a:pt x="0" y="5794"/>
                </a:lnTo>
                <a:lnTo>
                  <a:pt x="1921" y="7460"/>
                </a:lnTo>
                <a:lnTo>
                  <a:pt x="6682" y="7460"/>
                </a:lnTo>
                <a:lnTo>
                  <a:pt x="8604" y="5794"/>
                </a:lnTo>
                <a:lnTo>
                  <a:pt x="8604" y="1676"/>
                </a:lnTo>
                <a:lnTo>
                  <a:pt x="6682" y="0"/>
                </a:lnTo>
                <a:close/>
              </a:path>
            </a:pathLst>
          </a:custGeom>
          <a:solidFill>
            <a:srgbClr val="931339">
              <a:alpha val="9999"/>
            </a:srgbClr>
          </a:solidFill>
        </p:spPr>
        <p:txBody>
          <a:bodyPr wrap="square" lIns="0" tIns="0" rIns="0" bIns="0" rtlCol="0"/>
          <a:lstStyle/>
          <a:p>
            <a:endParaRPr sz="1227"/>
          </a:p>
        </p:txBody>
      </p:sp>
      <p:sp>
        <p:nvSpPr>
          <p:cNvPr id="592" name="bg object 592"/>
          <p:cNvSpPr/>
          <p:nvPr/>
        </p:nvSpPr>
        <p:spPr>
          <a:xfrm>
            <a:off x="4361801" y="2251773"/>
            <a:ext cx="11953" cy="4330"/>
          </a:xfrm>
          <a:custGeom>
            <a:avLst/>
            <a:gdLst/>
            <a:ahLst/>
            <a:cxnLst/>
            <a:rect l="l" t="t" r="r" b="b"/>
            <a:pathLst>
              <a:path w="7619" h="6350">
                <a:moveTo>
                  <a:pt x="5643" y="0"/>
                </a:moveTo>
                <a:lnTo>
                  <a:pt x="3637" y="0"/>
                </a:lnTo>
                <a:lnTo>
                  <a:pt x="1619" y="0"/>
                </a:lnTo>
                <a:lnTo>
                  <a:pt x="0" y="1414"/>
                </a:lnTo>
                <a:lnTo>
                  <a:pt x="0" y="4904"/>
                </a:lnTo>
                <a:lnTo>
                  <a:pt x="1619"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593" name="bg object 593"/>
          <p:cNvSpPr/>
          <p:nvPr/>
        </p:nvSpPr>
        <p:spPr>
          <a:xfrm>
            <a:off x="4228247" y="2305919"/>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594" name="bg object 594"/>
          <p:cNvSpPr/>
          <p:nvPr/>
        </p:nvSpPr>
        <p:spPr>
          <a:xfrm>
            <a:off x="8962410" y="2298283"/>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595" name="bg object 595"/>
          <p:cNvSpPr/>
          <p:nvPr/>
        </p:nvSpPr>
        <p:spPr>
          <a:xfrm>
            <a:off x="8834295" y="2241951"/>
            <a:ext cx="11953" cy="4330"/>
          </a:xfrm>
          <a:custGeom>
            <a:avLst/>
            <a:gdLst/>
            <a:ahLst/>
            <a:cxnLst/>
            <a:rect l="l" t="t" r="r" b="b"/>
            <a:pathLst>
              <a:path w="7620" h="6350">
                <a:moveTo>
                  <a:pt x="5655" y="0"/>
                </a:moveTo>
                <a:lnTo>
                  <a:pt x="3637" y="0"/>
                </a:lnTo>
                <a:lnTo>
                  <a:pt x="1631" y="0"/>
                </a:lnTo>
                <a:lnTo>
                  <a:pt x="0" y="1414"/>
                </a:lnTo>
                <a:lnTo>
                  <a:pt x="0" y="4904"/>
                </a:lnTo>
                <a:lnTo>
                  <a:pt x="1631" y="6318"/>
                </a:lnTo>
                <a:lnTo>
                  <a:pt x="5655" y="6318"/>
                </a:lnTo>
                <a:lnTo>
                  <a:pt x="7274" y="4904"/>
                </a:lnTo>
                <a:lnTo>
                  <a:pt x="7274" y="1414"/>
                </a:lnTo>
                <a:lnTo>
                  <a:pt x="5655" y="0"/>
                </a:lnTo>
                <a:close/>
              </a:path>
            </a:pathLst>
          </a:custGeom>
          <a:solidFill>
            <a:srgbClr val="931339">
              <a:alpha val="9999"/>
            </a:srgbClr>
          </a:solidFill>
        </p:spPr>
        <p:txBody>
          <a:bodyPr wrap="square" lIns="0" tIns="0" rIns="0" bIns="0" rtlCol="0"/>
          <a:lstStyle/>
          <a:p>
            <a:endParaRPr sz="1227"/>
          </a:p>
        </p:txBody>
      </p:sp>
      <p:sp>
        <p:nvSpPr>
          <p:cNvPr id="596" name="bg object 596"/>
          <p:cNvSpPr/>
          <p:nvPr/>
        </p:nvSpPr>
        <p:spPr>
          <a:xfrm>
            <a:off x="8696724" y="2188491"/>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597" name="bg object 597"/>
          <p:cNvSpPr/>
          <p:nvPr/>
        </p:nvSpPr>
        <p:spPr>
          <a:xfrm>
            <a:off x="8551787" y="2138691"/>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598" name="bg object 598"/>
          <p:cNvSpPr/>
          <p:nvPr/>
        </p:nvSpPr>
        <p:spPr>
          <a:xfrm>
            <a:off x="8397946" y="2091956"/>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599" name="bg object 599"/>
          <p:cNvSpPr/>
          <p:nvPr/>
        </p:nvSpPr>
        <p:spPr>
          <a:xfrm>
            <a:off x="8237359" y="2049053"/>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600" name="bg object 600"/>
          <p:cNvSpPr/>
          <p:nvPr/>
        </p:nvSpPr>
        <p:spPr>
          <a:xfrm>
            <a:off x="8070607" y="2010138"/>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601" name="bg object 601"/>
          <p:cNvSpPr/>
          <p:nvPr/>
        </p:nvSpPr>
        <p:spPr>
          <a:xfrm>
            <a:off x="7896246" y="1974579"/>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602" name="bg object 602"/>
          <p:cNvSpPr/>
          <p:nvPr/>
        </p:nvSpPr>
        <p:spPr>
          <a:xfrm>
            <a:off x="7718076" y="1943683"/>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603" name="bg object 603"/>
          <p:cNvSpPr/>
          <p:nvPr/>
        </p:nvSpPr>
        <p:spPr>
          <a:xfrm>
            <a:off x="7534685" y="1916784"/>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604" name="bg object 604"/>
          <p:cNvSpPr/>
          <p:nvPr/>
        </p:nvSpPr>
        <p:spPr>
          <a:xfrm>
            <a:off x="7347789" y="1894375"/>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605" name="bg object 605"/>
          <p:cNvSpPr/>
          <p:nvPr/>
        </p:nvSpPr>
        <p:spPr>
          <a:xfrm>
            <a:off x="7157587" y="1876345"/>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606" name="bg object 606"/>
          <p:cNvSpPr/>
          <p:nvPr/>
        </p:nvSpPr>
        <p:spPr>
          <a:xfrm>
            <a:off x="6964801" y="1862760"/>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607" name="bg object 607"/>
          <p:cNvSpPr/>
          <p:nvPr/>
        </p:nvSpPr>
        <p:spPr>
          <a:xfrm>
            <a:off x="6770163" y="1853677"/>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608" name="bg object 608"/>
          <p:cNvSpPr/>
          <p:nvPr/>
        </p:nvSpPr>
        <p:spPr>
          <a:xfrm>
            <a:off x="6574410" y="1849127"/>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609" name="bg object 609"/>
          <p:cNvSpPr/>
          <p:nvPr/>
        </p:nvSpPr>
        <p:spPr>
          <a:xfrm>
            <a:off x="6378285" y="1849127"/>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610" name="bg object 610"/>
          <p:cNvSpPr/>
          <p:nvPr/>
        </p:nvSpPr>
        <p:spPr>
          <a:xfrm>
            <a:off x="6182533" y="1853677"/>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611" name="bg object 611"/>
          <p:cNvSpPr/>
          <p:nvPr/>
        </p:nvSpPr>
        <p:spPr>
          <a:xfrm>
            <a:off x="5987894" y="1862760"/>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612" name="bg object 612"/>
          <p:cNvSpPr/>
          <p:nvPr/>
        </p:nvSpPr>
        <p:spPr>
          <a:xfrm>
            <a:off x="5795110" y="1876345"/>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613" name="bg object 613"/>
          <p:cNvSpPr/>
          <p:nvPr/>
        </p:nvSpPr>
        <p:spPr>
          <a:xfrm>
            <a:off x="5604908" y="1894375"/>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614" name="bg object 614"/>
          <p:cNvSpPr/>
          <p:nvPr/>
        </p:nvSpPr>
        <p:spPr>
          <a:xfrm>
            <a:off x="5418012" y="1916784"/>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615" name="bg object 615"/>
          <p:cNvSpPr/>
          <p:nvPr/>
        </p:nvSpPr>
        <p:spPr>
          <a:xfrm>
            <a:off x="5235641" y="1943683"/>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616" name="bg object 616"/>
          <p:cNvSpPr/>
          <p:nvPr/>
        </p:nvSpPr>
        <p:spPr>
          <a:xfrm>
            <a:off x="5057470" y="1974579"/>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617" name="bg object 617"/>
          <p:cNvSpPr/>
          <p:nvPr/>
        </p:nvSpPr>
        <p:spPr>
          <a:xfrm>
            <a:off x="4886256" y="2010138"/>
            <a:ext cx="16934" cy="6494"/>
          </a:xfrm>
          <a:custGeom>
            <a:avLst/>
            <a:gdLst/>
            <a:ahLst/>
            <a:cxnLst/>
            <a:rect l="l" t="t" r="r" b="b"/>
            <a:pathLst>
              <a:path w="10794"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618" name="bg object 618"/>
          <p:cNvSpPr/>
          <p:nvPr/>
        </p:nvSpPr>
        <p:spPr>
          <a:xfrm>
            <a:off x="4719505" y="2049053"/>
            <a:ext cx="16934" cy="6494"/>
          </a:xfrm>
          <a:custGeom>
            <a:avLst/>
            <a:gdLst/>
            <a:ahLst/>
            <a:cxnLst/>
            <a:rect l="l" t="t" r="r" b="b"/>
            <a:pathLst>
              <a:path w="10794"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619" name="bg object 619"/>
          <p:cNvSpPr/>
          <p:nvPr/>
        </p:nvSpPr>
        <p:spPr>
          <a:xfrm>
            <a:off x="4559940" y="2091956"/>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620" name="bg object 620"/>
          <p:cNvSpPr/>
          <p:nvPr/>
        </p:nvSpPr>
        <p:spPr>
          <a:xfrm>
            <a:off x="4408187" y="2138691"/>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621" name="bg object 621"/>
          <p:cNvSpPr/>
          <p:nvPr/>
        </p:nvSpPr>
        <p:spPr>
          <a:xfrm>
            <a:off x="4263249" y="2188491"/>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622" name="bg object 622"/>
          <p:cNvSpPr/>
          <p:nvPr/>
        </p:nvSpPr>
        <p:spPr>
          <a:xfrm>
            <a:off x="4127762" y="2241951"/>
            <a:ext cx="11953" cy="4330"/>
          </a:xfrm>
          <a:custGeom>
            <a:avLst/>
            <a:gdLst/>
            <a:ahLst/>
            <a:cxnLst/>
            <a:rect l="l" t="t" r="r" b="b"/>
            <a:pathLst>
              <a:path w="7619" h="6350">
                <a:moveTo>
                  <a:pt x="5655" y="0"/>
                </a:moveTo>
                <a:lnTo>
                  <a:pt x="3637" y="0"/>
                </a:lnTo>
                <a:lnTo>
                  <a:pt x="1631" y="0"/>
                </a:lnTo>
                <a:lnTo>
                  <a:pt x="0" y="1414"/>
                </a:lnTo>
                <a:lnTo>
                  <a:pt x="0" y="4904"/>
                </a:lnTo>
                <a:lnTo>
                  <a:pt x="1631" y="6318"/>
                </a:lnTo>
                <a:lnTo>
                  <a:pt x="5655" y="6318"/>
                </a:lnTo>
                <a:lnTo>
                  <a:pt x="7274" y="4904"/>
                </a:lnTo>
                <a:lnTo>
                  <a:pt x="7274" y="1414"/>
                </a:lnTo>
                <a:lnTo>
                  <a:pt x="5655" y="0"/>
                </a:lnTo>
                <a:close/>
              </a:path>
            </a:pathLst>
          </a:custGeom>
          <a:solidFill>
            <a:srgbClr val="931339">
              <a:alpha val="9999"/>
            </a:srgbClr>
          </a:solidFill>
        </p:spPr>
        <p:txBody>
          <a:bodyPr wrap="square" lIns="0" tIns="0" rIns="0" bIns="0" rtlCol="0"/>
          <a:lstStyle/>
          <a:p>
            <a:endParaRPr sz="1227"/>
          </a:p>
        </p:txBody>
      </p:sp>
      <p:sp>
        <p:nvSpPr>
          <p:cNvPr id="623" name="bg object 623"/>
          <p:cNvSpPr/>
          <p:nvPr/>
        </p:nvSpPr>
        <p:spPr>
          <a:xfrm>
            <a:off x="4000672" y="2298283"/>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624" name="bg object 624"/>
          <p:cNvSpPr/>
          <p:nvPr/>
        </p:nvSpPr>
        <p:spPr>
          <a:xfrm>
            <a:off x="9299044" y="2352597"/>
            <a:ext cx="9961" cy="3897"/>
          </a:xfrm>
          <a:custGeom>
            <a:avLst/>
            <a:gdLst/>
            <a:ahLst/>
            <a:cxnLst/>
            <a:rect l="l" t="t" r="r" b="b"/>
            <a:pathLst>
              <a:path w="6350" h="5714">
                <a:moveTo>
                  <a:pt x="4628" y="0"/>
                </a:moveTo>
                <a:lnTo>
                  <a:pt x="2984" y="0"/>
                </a:lnTo>
                <a:lnTo>
                  <a:pt x="1341" y="0"/>
                </a:lnTo>
                <a:lnTo>
                  <a:pt x="0" y="1152"/>
                </a:lnTo>
                <a:lnTo>
                  <a:pt x="0" y="4013"/>
                </a:lnTo>
                <a:lnTo>
                  <a:pt x="1341" y="5166"/>
                </a:lnTo>
                <a:lnTo>
                  <a:pt x="4628" y="5166"/>
                </a:lnTo>
                <a:lnTo>
                  <a:pt x="5969" y="4013"/>
                </a:lnTo>
                <a:lnTo>
                  <a:pt x="5969" y="1152"/>
                </a:lnTo>
                <a:lnTo>
                  <a:pt x="4628" y="0"/>
                </a:lnTo>
                <a:close/>
              </a:path>
            </a:pathLst>
          </a:custGeom>
          <a:solidFill>
            <a:srgbClr val="931339">
              <a:alpha val="9999"/>
            </a:srgbClr>
          </a:solidFill>
        </p:spPr>
        <p:txBody>
          <a:bodyPr wrap="square" lIns="0" tIns="0" rIns="0" bIns="0" rtlCol="0"/>
          <a:lstStyle/>
          <a:p>
            <a:endParaRPr sz="1227"/>
          </a:p>
        </p:txBody>
      </p:sp>
      <p:sp>
        <p:nvSpPr>
          <p:cNvPr id="625" name="bg object 625"/>
          <p:cNvSpPr/>
          <p:nvPr/>
        </p:nvSpPr>
        <p:spPr>
          <a:xfrm>
            <a:off x="9186033" y="2291847"/>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626" name="bg object 626"/>
          <p:cNvSpPr/>
          <p:nvPr/>
        </p:nvSpPr>
        <p:spPr>
          <a:xfrm>
            <a:off x="9063876" y="2233666"/>
            <a:ext cx="11953" cy="4330"/>
          </a:xfrm>
          <a:custGeom>
            <a:avLst/>
            <a:gdLst/>
            <a:ahLst/>
            <a:cxnLst/>
            <a:rect l="l" t="t" r="r" b="b"/>
            <a:pathLst>
              <a:path w="7620" h="6350">
                <a:moveTo>
                  <a:pt x="5655" y="0"/>
                </a:moveTo>
                <a:lnTo>
                  <a:pt x="3637" y="0"/>
                </a:lnTo>
                <a:lnTo>
                  <a:pt x="1631" y="0"/>
                </a:lnTo>
                <a:lnTo>
                  <a:pt x="0" y="1414"/>
                </a:lnTo>
                <a:lnTo>
                  <a:pt x="0" y="4904"/>
                </a:lnTo>
                <a:lnTo>
                  <a:pt x="1631" y="6318"/>
                </a:lnTo>
                <a:lnTo>
                  <a:pt x="5655" y="6318"/>
                </a:lnTo>
                <a:lnTo>
                  <a:pt x="7274" y="4904"/>
                </a:lnTo>
                <a:lnTo>
                  <a:pt x="7274" y="1414"/>
                </a:lnTo>
                <a:lnTo>
                  <a:pt x="5655" y="0"/>
                </a:lnTo>
                <a:close/>
              </a:path>
            </a:pathLst>
          </a:custGeom>
          <a:solidFill>
            <a:srgbClr val="931339">
              <a:alpha val="9999"/>
            </a:srgbClr>
          </a:solidFill>
        </p:spPr>
        <p:txBody>
          <a:bodyPr wrap="square" lIns="0" tIns="0" rIns="0" bIns="0" rtlCol="0"/>
          <a:lstStyle/>
          <a:p>
            <a:endParaRPr sz="1227"/>
          </a:p>
        </p:txBody>
      </p:sp>
      <p:sp>
        <p:nvSpPr>
          <p:cNvPr id="627" name="bg object 627"/>
          <p:cNvSpPr/>
          <p:nvPr/>
        </p:nvSpPr>
        <p:spPr>
          <a:xfrm>
            <a:off x="8932451" y="2178053"/>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628" name="bg object 628"/>
          <p:cNvSpPr/>
          <p:nvPr/>
        </p:nvSpPr>
        <p:spPr>
          <a:xfrm>
            <a:off x="8792725" y="2125390"/>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629" name="bg object 629"/>
          <p:cNvSpPr/>
          <p:nvPr/>
        </p:nvSpPr>
        <p:spPr>
          <a:xfrm>
            <a:off x="8646210" y="2076247"/>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630" name="bg object 630"/>
          <p:cNvSpPr/>
          <p:nvPr/>
        </p:nvSpPr>
        <p:spPr>
          <a:xfrm>
            <a:off x="8491853" y="2030203"/>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631" name="bg object 631"/>
          <p:cNvSpPr/>
          <p:nvPr/>
        </p:nvSpPr>
        <p:spPr>
          <a:xfrm>
            <a:off x="8329619" y="1987215"/>
            <a:ext cx="19921" cy="7793"/>
          </a:xfrm>
          <a:custGeom>
            <a:avLst/>
            <a:gdLst/>
            <a:ahLst/>
            <a:cxnLst/>
            <a:rect l="l" t="t" r="r" b="b"/>
            <a:pathLst>
              <a:path w="12700" h="11430">
                <a:moveTo>
                  <a:pt x="9764" y="0"/>
                </a:moveTo>
                <a:lnTo>
                  <a:pt x="6295" y="0"/>
                </a:lnTo>
                <a:lnTo>
                  <a:pt x="2815" y="0"/>
                </a:lnTo>
                <a:lnTo>
                  <a:pt x="0" y="2441"/>
                </a:lnTo>
                <a:lnTo>
                  <a:pt x="0" y="8466"/>
                </a:lnTo>
                <a:lnTo>
                  <a:pt x="2815" y="10908"/>
                </a:lnTo>
                <a:lnTo>
                  <a:pt x="9764" y="10908"/>
                </a:lnTo>
                <a:lnTo>
                  <a:pt x="12591" y="8466"/>
                </a:lnTo>
                <a:lnTo>
                  <a:pt x="12591" y="2441"/>
                </a:lnTo>
                <a:lnTo>
                  <a:pt x="9764" y="0"/>
                </a:lnTo>
                <a:close/>
              </a:path>
            </a:pathLst>
          </a:custGeom>
          <a:solidFill>
            <a:srgbClr val="931339">
              <a:alpha val="9999"/>
            </a:srgbClr>
          </a:solidFill>
        </p:spPr>
        <p:txBody>
          <a:bodyPr wrap="square" lIns="0" tIns="0" rIns="0" bIns="0" rtlCol="0"/>
          <a:lstStyle/>
          <a:p>
            <a:endParaRPr sz="1227"/>
          </a:p>
        </p:txBody>
      </p:sp>
      <p:sp>
        <p:nvSpPr>
          <p:cNvPr id="632" name="bg object 632"/>
          <p:cNvSpPr/>
          <p:nvPr/>
        </p:nvSpPr>
        <p:spPr>
          <a:xfrm>
            <a:off x="8162693" y="1948408"/>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633" name="bg object 633"/>
          <p:cNvSpPr/>
          <p:nvPr/>
        </p:nvSpPr>
        <p:spPr>
          <a:xfrm>
            <a:off x="7989549" y="1913130"/>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634" name="bg object 634"/>
          <p:cNvSpPr/>
          <p:nvPr/>
        </p:nvSpPr>
        <p:spPr>
          <a:xfrm>
            <a:off x="7811797" y="1881889"/>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635" name="bg object 635"/>
          <p:cNvSpPr/>
          <p:nvPr/>
        </p:nvSpPr>
        <p:spPr>
          <a:xfrm>
            <a:off x="7629526" y="1854596"/>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636" name="bg object 636"/>
          <p:cNvSpPr/>
          <p:nvPr/>
        </p:nvSpPr>
        <p:spPr>
          <a:xfrm>
            <a:off x="7441799" y="1830757"/>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637" name="bg object 637"/>
          <p:cNvSpPr/>
          <p:nvPr/>
        </p:nvSpPr>
        <p:spPr>
          <a:xfrm>
            <a:off x="7252353" y="1811625"/>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638" name="bg object 638"/>
          <p:cNvSpPr/>
          <p:nvPr/>
        </p:nvSpPr>
        <p:spPr>
          <a:xfrm>
            <a:off x="7060276" y="1796677"/>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639" name="bg object 639"/>
          <p:cNvSpPr/>
          <p:nvPr/>
        </p:nvSpPr>
        <p:spPr>
          <a:xfrm>
            <a:off x="6866219" y="1785962"/>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640" name="bg object 640"/>
          <p:cNvSpPr/>
          <p:nvPr/>
        </p:nvSpPr>
        <p:spPr>
          <a:xfrm>
            <a:off x="6670839" y="1779521"/>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641" name="bg object 641"/>
          <p:cNvSpPr/>
          <p:nvPr/>
        </p:nvSpPr>
        <p:spPr>
          <a:xfrm>
            <a:off x="6474261" y="1777173"/>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642" name="bg object 642"/>
          <p:cNvSpPr/>
          <p:nvPr/>
        </p:nvSpPr>
        <p:spPr>
          <a:xfrm>
            <a:off x="6278746" y="1779521"/>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643" name="bg object 643"/>
          <p:cNvSpPr/>
          <p:nvPr/>
        </p:nvSpPr>
        <p:spPr>
          <a:xfrm>
            <a:off x="6083367" y="1785962"/>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644" name="bg object 644"/>
          <p:cNvSpPr/>
          <p:nvPr/>
        </p:nvSpPr>
        <p:spPr>
          <a:xfrm>
            <a:off x="5889308" y="1796677"/>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645" name="bg object 645"/>
          <p:cNvSpPr/>
          <p:nvPr/>
        </p:nvSpPr>
        <p:spPr>
          <a:xfrm>
            <a:off x="5697233" y="1811625"/>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646" name="bg object 646"/>
          <p:cNvSpPr/>
          <p:nvPr/>
        </p:nvSpPr>
        <p:spPr>
          <a:xfrm>
            <a:off x="5507785" y="1830757"/>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647" name="bg object 647"/>
          <p:cNvSpPr/>
          <p:nvPr/>
        </p:nvSpPr>
        <p:spPr>
          <a:xfrm>
            <a:off x="5323168" y="1854596"/>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648" name="bg object 648"/>
          <p:cNvSpPr/>
          <p:nvPr/>
        </p:nvSpPr>
        <p:spPr>
          <a:xfrm>
            <a:off x="5140898" y="1881889"/>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649" name="bg object 649"/>
          <p:cNvSpPr/>
          <p:nvPr/>
        </p:nvSpPr>
        <p:spPr>
          <a:xfrm>
            <a:off x="4963144" y="1913130"/>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650" name="bg object 650"/>
          <p:cNvSpPr/>
          <p:nvPr/>
        </p:nvSpPr>
        <p:spPr>
          <a:xfrm>
            <a:off x="4791023" y="1948408"/>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651" name="bg object 651"/>
          <p:cNvSpPr/>
          <p:nvPr/>
        </p:nvSpPr>
        <p:spPr>
          <a:xfrm>
            <a:off x="4624095" y="1987215"/>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652" name="bg object 652"/>
          <p:cNvSpPr/>
          <p:nvPr/>
        </p:nvSpPr>
        <p:spPr>
          <a:xfrm>
            <a:off x="4465011" y="2030203"/>
            <a:ext cx="16934" cy="6494"/>
          </a:xfrm>
          <a:custGeom>
            <a:avLst/>
            <a:gdLst/>
            <a:ahLst/>
            <a:cxnLst/>
            <a:rect l="l" t="t" r="r" b="b"/>
            <a:pathLst>
              <a:path w="10794"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653" name="bg object 653"/>
          <p:cNvSpPr/>
          <p:nvPr/>
        </p:nvSpPr>
        <p:spPr>
          <a:xfrm>
            <a:off x="4311677" y="2076247"/>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654" name="bg object 654"/>
          <p:cNvSpPr/>
          <p:nvPr/>
        </p:nvSpPr>
        <p:spPr>
          <a:xfrm>
            <a:off x="4165164" y="2125390"/>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655" name="bg object 655"/>
          <p:cNvSpPr/>
          <p:nvPr/>
        </p:nvSpPr>
        <p:spPr>
          <a:xfrm>
            <a:off x="4027524" y="2178053"/>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656" name="bg object 656"/>
          <p:cNvSpPr/>
          <p:nvPr/>
        </p:nvSpPr>
        <p:spPr>
          <a:xfrm>
            <a:off x="3898181" y="2233666"/>
            <a:ext cx="11953" cy="4330"/>
          </a:xfrm>
          <a:custGeom>
            <a:avLst/>
            <a:gdLst/>
            <a:ahLst/>
            <a:cxnLst/>
            <a:rect l="l" t="t" r="r" b="b"/>
            <a:pathLst>
              <a:path w="7619" h="6350">
                <a:moveTo>
                  <a:pt x="5643" y="0"/>
                </a:moveTo>
                <a:lnTo>
                  <a:pt x="3637" y="0"/>
                </a:lnTo>
                <a:lnTo>
                  <a:pt x="1619" y="0"/>
                </a:lnTo>
                <a:lnTo>
                  <a:pt x="0" y="1414"/>
                </a:lnTo>
                <a:lnTo>
                  <a:pt x="0" y="4904"/>
                </a:lnTo>
                <a:lnTo>
                  <a:pt x="1619"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657" name="bg object 657"/>
          <p:cNvSpPr/>
          <p:nvPr/>
        </p:nvSpPr>
        <p:spPr>
          <a:xfrm>
            <a:off x="3777046" y="2291847"/>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658" name="bg object 658"/>
          <p:cNvSpPr/>
          <p:nvPr/>
        </p:nvSpPr>
        <p:spPr>
          <a:xfrm>
            <a:off x="3665064" y="2352597"/>
            <a:ext cx="9961" cy="3897"/>
          </a:xfrm>
          <a:custGeom>
            <a:avLst/>
            <a:gdLst/>
            <a:ahLst/>
            <a:cxnLst/>
            <a:rect l="l" t="t" r="r" b="b"/>
            <a:pathLst>
              <a:path w="6350" h="5714">
                <a:moveTo>
                  <a:pt x="4628" y="0"/>
                </a:moveTo>
                <a:lnTo>
                  <a:pt x="2984" y="0"/>
                </a:lnTo>
                <a:lnTo>
                  <a:pt x="1341" y="0"/>
                </a:lnTo>
                <a:lnTo>
                  <a:pt x="0" y="1152"/>
                </a:lnTo>
                <a:lnTo>
                  <a:pt x="0" y="4013"/>
                </a:lnTo>
                <a:lnTo>
                  <a:pt x="1341" y="5166"/>
                </a:lnTo>
                <a:lnTo>
                  <a:pt x="4628" y="5166"/>
                </a:lnTo>
                <a:lnTo>
                  <a:pt x="5969" y="4013"/>
                </a:lnTo>
                <a:lnTo>
                  <a:pt x="5969" y="1152"/>
                </a:lnTo>
                <a:lnTo>
                  <a:pt x="4628" y="0"/>
                </a:lnTo>
                <a:close/>
              </a:path>
            </a:pathLst>
          </a:custGeom>
          <a:solidFill>
            <a:srgbClr val="931339">
              <a:alpha val="9999"/>
            </a:srgbClr>
          </a:solidFill>
        </p:spPr>
        <p:txBody>
          <a:bodyPr wrap="square" lIns="0" tIns="0" rIns="0" bIns="0" rtlCol="0"/>
          <a:lstStyle/>
          <a:p>
            <a:endParaRPr sz="1227"/>
          </a:p>
        </p:txBody>
      </p:sp>
      <p:sp>
        <p:nvSpPr>
          <p:cNvPr id="659" name="bg object 659"/>
          <p:cNvSpPr/>
          <p:nvPr/>
        </p:nvSpPr>
        <p:spPr>
          <a:xfrm>
            <a:off x="9514021" y="2348459"/>
            <a:ext cx="9961" cy="3897"/>
          </a:xfrm>
          <a:custGeom>
            <a:avLst/>
            <a:gdLst/>
            <a:ahLst/>
            <a:cxnLst/>
            <a:rect l="l" t="t" r="r" b="b"/>
            <a:pathLst>
              <a:path w="6350" h="5714">
                <a:moveTo>
                  <a:pt x="4628" y="0"/>
                </a:moveTo>
                <a:lnTo>
                  <a:pt x="2984" y="0"/>
                </a:lnTo>
                <a:lnTo>
                  <a:pt x="1341" y="0"/>
                </a:lnTo>
                <a:lnTo>
                  <a:pt x="0" y="1152"/>
                </a:lnTo>
                <a:lnTo>
                  <a:pt x="0" y="4013"/>
                </a:lnTo>
                <a:lnTo>
                  <a:pt x="1341" y="5166"/>
                </a:lnTo>
                <a:lnTo>
                  <a:pt x="4628" y="5166"/>
                </a:lnTo>
                <a:lnTo>
                  <a:pt x="5969" y="4013"/>
                </a:lnTo>
                <a:lnTo>
                  <a:pt x="5969" y="1152"/>
                </a:lnTo>
                <a:lnTo>
                  <a:pt x="4628" y="0"/>
                </a:lnTo>
                <a:close/>
              </a:path>
            </a:pathLst>
          </a:custGeom>
          <a:solidFill>
            <a:srgbClr val="931339">
              <a:alpha val="9999"/>
            </a:srgbClr>
          </a:solidFill>
        </p:spPr>
        <p:txBody>
          <a:bodyPr wrap="square" lIns="0" tIns="0" rIns="0" bIns="0" rtlCol="0"/>
          <a:lstStyle/>
          <a:p>
            <a:endParaRPr sz="1227"/>
          </a:p>
        </p:txBody>
      </p:sp>
      <p:sp>
        <p:nvSpPr>
          <p:cNvPr id="660" name="bg object 660"/>
          <p:cNvSpPr/>
          <p:nvPr/>
        </p:nvSpPr>
        <p:spPr>
          <a:xfrm>
            <a:off x="9406237" y="2286375"/>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661" name="bg object 661"/>
          <p:cNvSpPr/>
          <p:nvPr/>
        </p:nvSpPr>
        <p:spPr>
          <a:xfrm>
            <a:off x="9289569" y="2226615"/>
            <a:ext cx="11953" cy="4330"/>
          </a:xfrm>
          <a:custGeom>
            <a:avLst/>
            <a:gdLst/>
            <a:ahLst/>
            <a:cxnLst/>
            <a:rect l="l" t="t" r="r" b="b"/>
            <a:pathLst>
              <a:path w="7620"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662" name="bg object 662"/>
          <p:cNvSpPr/>
          <p:nvPr/>
        </p:nvSpPr>
        <p:spPr>
          <a:xfrm>
            <a:off x="9163841" y="2169162"/>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663" name="bg object 663"/>
          <p:cNvSpPr/>
          <p:nvPr/>
        </p:nvSpPr>
        <p:spPr>
          <a:xfrm>
            <a:off x="9029961" y="2114383"/>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664" name="bg object 664"/>
          <p:cNvSpPr/>
          <p:nvPr/>
        </p:nvSpPr>
        <p:spPr>
          <a:xfrm>
            <a:off x="8889379" y="2062837"/>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665" name="bg object 665"/>
          <p:cNvSpPr/>
          <p:nvPr/>
        </p:nvSpPr>
        <p:spPr>
          <a:xfrm>
            <a:off x="8740963" y="2014092"/>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666" name="bg object 666"/>
          <p:cNvSpPr/>
          <p:nvPr/>
        </p:nvSpPr>
        <p:spPr>
          <a:xfrm>
            <a:off x="8584615" y="1968100"/>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667" name="bg object 667"/>
          <p:cNvSpPr/>
          <p:nvPr/>
        </p:nvSpPr>
        <p:spPr>
          <a:xfrm>
            <a:off x="8423440" y="1925978"/>
            <a:ext cx="19921" cy="7793"/>
          </a:xfrm>
          <a:custGeom>
            <a:avLst/>
            <a:gdLst/>
            <a:ahLst/>
            <a:cxnLst/>
            <a:rect l="l" t="t" r="r" b="b"/>
            <a:pathLst>
              <a:path w="12700" h="11430">
                <a:moveTo>
                  <a:pt x="9764" y="0"/>
                </a:moveTo>
                <a:lnTo>
                  <a:pt x="6295" y="0"/>
                </a:lnTo>
                <a:lnTo>
                  <a:pt x="2815" y="0"/>
                </a:lnTo>
                <a:lnTo>
                  <a:pt x="0" y="2441"/>
                </a:lnTo>
                <a:lnTo>
                  <a:pt x="0" y="8466"/>
                </a:lnTo>
                <a:lnTo>
                  <a:pt x="2815" y="10908"/>
                </a:lnTo>
                <a:lnTo>
                  <a:pt x="9764" y="10908"/>
                </a:lnTo>
                <a:lnTo>
                  <a:pt x="12591" y="8466"/>
                </a:lnTo>
                <a:lnTo>
                  <a:pt x="12591" y="2441"/>
                </a:lnTo>
                <a:lnTo>
                  <a:pt x="9764" y="0"/>
                </a:lnTo>
                <a:close/>
              </a:path>
            </a:pathLst>
          </a:custGeom>
          <a:solidFill>
            <a:srgbClr val="931339">
              <a:alpha val="9999"/>
            </a:srgbClr>
          </a:solidFill>
        </p:spPr>
        <p:txBody>
          <a:bodyPr wrap="square" lIns="0" tIns="0" rIns="0" bIns="0" rtlCol="0"/>
          <a:lstStyle/>
          <a:p>
            <a:endParaRPr sz="1227"/>
          </a:p>
        </p:txBody>
      </p:sp>
      <p:sp>
        <p:nvSpPr>
          <p:cNvPr id="668" name="bg object 668"/>
          <p:cNvSpPr/>
          <p:nvPr/>
        </p:nvSpPr>
        <p:spPr>
          <a:xfrm>
            <a:off x="8255841" y="1887071"/>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669" name="bg object 669"/>
          <p:cNvSpPr/>
          <p:nvPr/>
        </p:nvSpPr>
        <p:spPr>
          <a:xfrm>
            <a:off x="8083349" y="1851888"/>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670" name="bg object 670"/>
          <p:cNvSpPr/>
          <p:nvPr/>
        </p:nvSpPr>
        <p:spPr>
          <a:xfrm>
            <a:off x="7904417" y="1819753"/>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671" name="bg object 671"/>
          <p:cNvSpPr/>
          <p:nvPr/>
        </p:nvSpPr>
        <p:spPr>
          <a:xfrm>
            <a:off x="7722708" y="1791934"/>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672" name="bg object 672"/>
          <p:cNvSpPr/>
          <p:nvPr/>
        </p:nvSpPr>
        <p:spPr>
          <a:xfrm>
            <a:off x="7536672" y="1767734"/>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673" name="bg object 673"/>
          <p:cNvSpPr/>
          <p:nvPr/>
        </p:nvSpPr>
        <p:spPr>
          <a:xfrm>
            <a:off x="7347942" y="1747620"/>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674" name="bg object 674"/>
          <p:cNvSpPr/>
          <p:nvPr/>
        </p:nvSpPr>
        <p:spPr>
          <a:xfrm>
            <a:off x="7156557" y="1731453"/>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675" name="bg object 675"/>
          <p:cNvSpPr/>
          <p:nvPr/>
        </p:nvSpPr>
        <p:spPr>
          <a:xfrm>
            <a:off x="6963101" y="1719286"/>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676" name="bg object 676"/>
          <p:cNvSpPr/>
          <p:nvPr/>
        </p:nvSpPr>
        <p:spPr>
          <a:xfrm>
            <a:off x="6768162" y="1711154"/>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677" name="bg object 677"/>
          <p:cNvSpPr/>
          <p:nvPr/>
        </p:nvSpPr>
        <p:spPr>
          <a:xfrm>
            <a:off x="6572326" y="1707083"/>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678" name="bg object 678"/>
          <p:cNvSpPr/>
          <p:nvPr/>
        </p:nvSpPr>
        <p:spPr>
          <a:xfrm>
            <a:off x="6376195" y="1707083"/>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679" name="bg object 679"/>
          <p:cNvSpPr/>
          <p:nvPr/>
        </p:nvSpPr>
        <p:spPr>
          <a:xfrm>
            <a:off x="6180362" y="1711154"/>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680" name="bg object 680"/>
          <p:cNvSpPr/>
          <p:nvPr/>
        </p:nvSpPr>
        <p:spPr>
          <a:xfrm>
            <a:off x="5985421" y="1719286"/>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681" name="bg object 681"/>
          <p:cNvSpPr/>
          <p:nvPr/>
        </p:nvSpPr>
        <p:spPr>
          <a:xfrm>
            <a:off x="5791966" y="1731453"/>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682" name="bg object 682"/>
          <p:cNvSpPr/>
          <p:nvPr/>
        </p:nvSpPr>
        <p:spPr>
          <a:xfrm>
            <a:off x="5600582" y="1747620"/>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683" name="bg object 683"/>
          <p:cNvSpPr/>
          <p:nvPr/>
        </p:nvSpPr>
        <p:spPr>
          <a:xfrm>
            <a:off x="5411853" y="1767734"/>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684" name="bg object 684"/>
          <p:cNvSpPr/>
          <p:nvPr/>
        </p:nvSpPr>
        <p:spPr>
          <a:xfrm>
            <a:off x="5226878" y="1791934"/>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685" name="bg object 685"/>
          <p:cNvSpPr/>
          <p:nvPr/>
        </p:nvSpPr>
        <p:spPr>
          <a:xfrm>
            <a:off x="5045164" y="1819753"/>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686" name="bg object 686"/>
          <p:cNvSpPr/>
          <p:nvPr/>
        </p:nvSpPr>
        <p:spPr>
          <a:xfrm>
            <a:off x="4869347" y="1851888"/>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687" name="bg object 687"/>
          <p:cNvSpPr/>
          <p:nvPr/>
        </p:nvSpPr>
        <p:spPr>
          <a:xfrm>
            <a:off x="4696856" y="1887071"/>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688" name="bg object 688"/>
          <p:cNvSpPr/>
          <p:nvPr/>
        </p:nvSpPr>
        <p:spPr>
          <a:xfrm>
            <a:off x="4530280" y="1925978"/>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689" name="bg object 689"/>
          <p:cNvSpPr/>
          <p:nvPr/>
        </p:nvSpPr>
        <p:spPr>
          <a:xfrm>
            <a:off x="4369103" y="1968100"/>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690" name="bg object 690"/>
          <p:cNvSpPr/>
          <p:nvPr/>
        </p:nvSpPr>
        <p:spPr>
          <a:xfrm>
            <a:off x="4215902" y="2014092"/>
            <a:ext cx="16934" cy="6494"/>
          </a:xfrm>
          <a:custGeom>
            <a:avLst/>
            <a:gdLst/>
            <a:ahLst/>
            <a:cxnLst/>
            <a:rect l="l" t="t" r="r" b="b"/>
            <a:pathLst>
              <a:path w="10794"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691" name="bg object 691"/>
          <p:cNvSpPr/>
          <p:nvPr/>
        </p:nvSpPr>
        <p:spPr>
          <a:xfrm>
            <a:off x="4068510" y="2062837"/>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692" name="bg object 692"/>
          <p:cNvSpPr/>
          <p:nvPr/>
        </p:nvSpPr>
        <p:spPr>
          <a:xfrm>
            <a:off x="3927926" y="2114383"/>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693" name="bg object 693"/>
          <p:cNvSpPr/>
          <p:nvPr/>
        </p:nvSpPr>
        <p:spPr>
          <a:xfrm>
            <a:off x="3796132" y="2169162"/>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694" name="bg object 694"/>
          <p:cNvSpPr/>
          <p:nvPr/>
        </p:nvSpPr>
        <p:spPr>
          <a:xfrm>
            <a:off x="3672491" y="2226615"/>
            <a:ext cx="11953" cy="4330"/>
          </a:xfrm>
          <a:custGeom>
            <a:avLst/>
            <a:gdLst/>
            <a:ahLst/>
            <a:cxnLst/>
            <a:rect l="l" t="t" r="r" b="b"/>
            <a:pathLst>
              <a:path w="7619"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695" name="bg object 695"/>
          <p:cNvSpPr/>
          <p:nvPr/>
        </p:nvSpPr>
        <p:spPr>
          <a:xfrm>
            <a:off x="3556846" y="2286375"/>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696" name="bg object 696"/>
          <p:cNvSpPr/>
          <p:nvPr/>
        </p:nvSpPr>
        <p:spPr>
          <a:xfrm>
            <a:off x="3450083" y="2348459"/>
            <a:ext cx="9961" cy="3897"/>
          </a:xfrm>
          <a:custGeom>
            <a:avLst/>
            <a:gdLst/>
            <a:ahLst/>
            <a:cxnLst/>
            <a:rect l="l" t="t" r="r" b="b"/>
            <a:pathLst>
              <a:path w="6350" h="5714">
                <a:moveTo>
                  <a:pt x="4628" y="0"/>
                </a:moveTo>
                <a:lnTo>
                  <a:pt x="2984" y="0"/>
                </a:lnTo>
                <a:lnTo>
                  <a:pt x="1341" y="0"/>
                </a:lnTo>
                <a:lnTo>
                  <a:pt x="0" y="1152"/>
                </a:lnTo>
                <a:lnTo>
                  <a:pt x="0" y="4013"/>
                </a:lnTo>
                <a:lnTo>
                  <a:pt x="1341" y="5166"/>
                </a:lnTo>
                <a:lnTo>
                  <a:pt x="4628" y="5166"/>
                </a:lnTo>
                <a:lnTo>
                  <a:pt x="5969" y="4013"/>
                </a:lnTo>
                <a:lnTo>
                  <a:pt x="5969" y="1152"/>
                </a:lnTo>
                <a:lnTo>
                  <a:pt x="4628" y="0"/>
                </a:lnTo>
                <a:close/>
              </a:path>
            </a:pathLst>
          </a:custGeom>
          <a:solidFill>
            <a:srgbClr val="931339">
              <a:alpha val="9999"/>
            </a:srgbClr>
          </a:solidFill>
        </p:spPr>
        <p:txBody>
          <a:bodyPr wrap="square" lIns="0" tIns="0" rIns="0" bIns="0" rtlCol="0"/>
          <a:lstStyle/>
          <a:p>
            <a:endParaRPr sz="1227"/>
          </a:p>
        </p:txBody>
      </p:sp>
      <p:sp>
        <p:nvSpPr>
          <p:cNvPr id="697" name="bg object 697"/>
          <p:cNvSpPr/>
          <p:nvPr/>
        </p:nvSpPr>
        <p:spPr>
          <a:xfrm>
            <a:off x="9725932" y="2344716"/>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698" name="bg object 698"/>
          <p:cNvSpPr/>
          <p:nvPr/>
        </p:nvSpPr>
        <p:spPr>
          <a:xfrm>
            <a:off x="9623455" y="2281686"/>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699" name="bg object 699"/>
          <p:cNvSpPr/>
          <p:nvPr/>
        </p:nvSpPr>
        <p:spPr>
          <a:xfrm>
            <a:off x="9511849" y="2220568"/>
            <a:ext cx="11953" cy="4330"/>
          </a:xfrm>
          <a:custGeom>
            <a:avLst/>
            <a:gdLst/>
            <a:ahLst/>
            <a:cxnLst/>
            <a:rect l="l" t="t" r="r" b="b"/>
            <a:pathLst>
              <a:path w="7620" h="6350">
                <a:moveTo>
                  <a:pt x="5655" y="0"/>
                </a:moveTo>
                <a:lnTo>
                  <a:pt x="3637" y="0"/>
                </a:lnTo>
                <a:lnTo>
                  <a:pt x="1631" y="0"/>
                </a:lnTo>
                <a:lnTo>
                  <a:pt x="0" y="1414"/>
                </a:lnTo>
                <a:lnTo>
                  <a:pt x="0" y="4904"/>
                </a:lnTo>
                <a:lnTo>
                  <a:pt x="1631" y="6318"/>
                </a:lnTo>
                <a:lnTo>
                  <a:pt x="5655" y="6318"/>
                </a:lnTo>
                <a:lnTo>
                  <a:pt x="7274" y="4904"/>
                </a:lnTo>
                <a:lnTo>
                  <a:pt x="7274" y="1414"/>
                </a:lnTo>
                <a:lnTo>
                  <a:pt x="5655" y="0"/>
                </a:lnTo>
                <a:close/>
              </a:path>
            </a:pathLst>
          </a:custGeom>
          <a:solidFill>
            <a:srgbClr val="931339">
              <a:alpha val="9999"/>
            </a:srgbClr>
          </a:solidFill>
        </p:spPr>
        <p:txBody>
          <a:bodyPr wrap="square" lIns="0" tIns="0" rIns="0" bIns="0" rtlCol="0"/>
          <a:lstStyle/>
          <a:p>
            <a:endParaRPr sz="1227"/>
          </a:p>
        </p:txBody>
      </p:sp>
      <p:sp>
        <p:nvSpPr>
          <p:cNvPr id="700" name="bg object 700"/>
          <p:cNvSpPr/>
          <p:nvPr/>
        </p:nvSpPr>
        <p:spPr>
          <a:xfrm>
            <a:off x="9391409" y="2161528"/>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701" name="bg object 701"/>
          <p:cNvSpPr/>
          <p:nvPr/>
        </p:nvSpPr>
        <p:spPr>
          <a:xfrm>
            <a:off x="9262988" y="2104925"/>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702" name="bg object 702"/>
          <p:cNvSpPr/>
          <p:nvPr/>
        </p:nvSpPr>
        <p:spPr>
          <a:xfrm>
            <a:off x="9127468" y="2051107"/>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703" name="bg object 703"/>
          <p:cNvSpPr/>
          <p:nvPr/>
        </p:nvSpPr>
        <p:spPr>
          <a:xfrm>
            <a:off x="8985198" y="2000221"/>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704" name="bg object 704"/>
          <p:cNvSpPr/>
          <p:nvPr/>
        </p:nvSpPr>
        <p:spPr>
          <a:xfrm>
            <a:off x="8834482" y="1951623"/>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705" name="bg object 705"/>
          <p:cNvSpPr/>
          <p:nvPr/>
        </p:nvSpPr>
        <p:spPr>
          <a:xfrm>
            <a:off x="8678368" y="1906425"/>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706" name="bg object 706"/>
          <p:cNvSpPr/>
          <p:nvPr/>
        </p:nvSpPr>
        <p:spPr>
          <a:xfrm>
            <a:off x="8516729" y="1864554"/>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707" name="bg object 707"/>
          <p:cNvSpPr/>
          <p:nvPr/>
        </p:nvSpPr>
        <p:spPr>
          <a:xfrm>
            <a:off x="8347940" y="1825341"/>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708" name="bg object 708"/>
          <p:cNvSpPr/>
          <p:nvPr/>
        </p:nvSpPr>
        <p:spPr>
          <a:xfrm>
            <a:off x="8175576" y="1790068"/>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709" name="bg object 709"/>
          <p:cNvSpPr/>
          <p:nvPr/>
        </p:nvSpPr>
        <p:spPr>
          <a:xfrm>
            <a:off x="7998021" y="1758047"/>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710" name="bg object 710"/>
          <p:cNvSpPr/>
          <p:nvPr/>
        </p:nvSpPr>
        <p:spPr>
          <a:xfrm>
            <a:off x="7816816" y="1729758"/>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711" name="bg object 711"/>
          <p:cNvSpPr/>
          <p:nvPr/>
        </p:nvSpPr>
        <p:spPr>
          <a:xfrm>
            <a:off x="7630379" y="1704495"/>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712" name="bg object 712"/>
          <p:cNvSpPr/>
          <p:nvPr/>
        </p:nvSpPr>
        <p:spPr>
          <a:xfrm>
            <a:off x="7442321" y="1683499"/>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713" name="bg object 713"/>
          <p:cNvSpPr/>
          <p:nvPr/>
        </p:nvSpPr>
        <p:spPr>
          <a:xfrm>
            <a:off x="7251607" y="1666242"/>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714" name="bg object 714"/>
          <p:cNvSpPr/>
          <p:nvPr/>
        </p:nvSpPr>
        <p:spPr>
          <a:xfrm>
            <a:off x="7058758" y="1652770"/>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715" name="bg object 715"/>
          <p:cNvSpPr/>
          <p:nvPr/>
        </p:nvSpPr>
        <p:spPr>
          <a:xfrm>
            <a:off x="6864302" y="1643121"/>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716" name="bg object 716"/>
          <p:cNvSpPr/>
          <p:nvPr/>
        </p:nvSpPr>
        <p:spPr>
          <a:xfrm>
            <a:off x="6668774" y="1637321"/>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717" name="bg object 717"/>
          <p:cNvSpPr/>
          <p:nvPr/>
        </p:nvSpPr>
        <p:spPr>
          <a:xfrm>
            <a:off x="6471666" y="1634995"/>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718" name="bg object 718"/>
          <p:cNvSpPr/>
          <p:nvPr/>
        </p:nvSpPr>
        <p:spPr>
          <a:xfrm>
            <a:off x="6276642" y="1637321"/>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719" name="bg object 719"/>
          <p:cNvSpPr/>
          <p:nvPr/>
        </p:nvSpPr>
        <p:spPr>
          <a:xfrm>
            <a:off x="6081113" y="1643121"/>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720" name="bg object 720"/>
          <p:cNvSpPr/>
          <p:nvPr/>
        </p:nvSpPr>
        <p:spPr>
          <a:xfrm>
            <a:off x="5886657" y="1652770"/>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721" name="bg object 721"/>
          <p:cNvSpPr/>
          <p:nvPr/>
        </p:nvSpPr>
        <p:spPr>
          <a:xfrm>
            <a:off x="5693808" y="1666242"/>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722" name="bg object 722"/>
          <p:cNvSpPr/>
          <p:nvPr/>
        </p:nvSpPr>
        <p:spPr>
          <a:xfrm>
            <a:off x="5503096" y="1683499"/>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723" name="bg object 723"/>
          <p:cNvSpPr/>
          <p:nvPr/>
        </p:nvSpPr>
        <p:spPr>
          <a:xfrm>
            <a:off x="5315036" y="1704495"/>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724" name="bg object 724"/>
          <p:cNvSpPr/>
          <p:nvPr/>
        </p:nvSpPr>
        <p:spPr>
          <a:xfrm>
            <a:off x="5131708" y="1729758"/>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725" name="bg object 725"/>
          <p:cNvSpPr/>
          <p:nvPr/>
        </p:nvSpPr>
        <p:spPr>
          <a:xfrm>
            <a:off x="4950503" y="1758047"/>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726" name="bg object 726"/>
          <p:cNvSpPr/>
          <p:nvPr/>
        </p:nvSpPr>
        <p:spPr>
          <a:xfrm>
            <a:off x="4774006" y="1790068"/>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727" name="bg object 727"/>
          <p:cNvSpPr/>
          <p:nvPr/>
        </p:nvSpPr>
        <p:spPr>
          <a:xfrm>
            <a:off x="4601642" y="1825341"/>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728" name="bg object 728"/>
          <p:cNvSpPr/>
          <p:nvPr/>
        </p:nvSpPr>
        <p:spPr>
          <a:xfrm>
            <a:off x="4435965" y="1864554"/>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729" name="bg object 729"/>
          <p:cNvSpPr/>
          <p:nvPr/>
        </p:nvSpPr>
        <p:spPr>
          <a:xfrm>
            <a:off x="4274327" y="1906425"/>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730" name="bg object 730"/>
          <p:cNvSpPr/>
          <p:nvPr/>
        </p:nvSpPr>
        <p:spPr>
          <a:xfrm>
            <a:off x="4119235" y="1951623"/>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731" name="bg object 731"/>
          <p:cNvSpPr/>
          <p:nvPr/>
        </p:nvSpPr>
        <p:spPr>
          <a:xfrm>
            <a:off x="3971668" y="2000221"/>
            <a:ext cx="16934" cy="6494"/>
          </a:xfrm>
          <a:custGeom>
            <a:avLst/>
            <a:gdLst/>
            <a:ahLst/>
            <a:cxnLst/>
            <a:rect l="l" t="t" r="r" b="b"/>
            <a:pathLst>
              <a:path w="10794"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732" name="bg object 732"/>
          <p:cNvSpPr/>
          <p:nvPr/>
        </p:nvSpPr>
        <p:spPr>
          <a:xfrm>
            <a:off x="3829398" y="2051107"/>
            <a:ext cx="16934" cy="6494"/>
          </a:xfrm>
          <a:custGeom>
            <a:avLst/>
            <a:gdLst/>
            <a:ahLst/>
            <a:cxnLst/>
            <a:rect l="l" t="t" r="r" b="b"/>
            <a:pathLst>
              <a:path w="10794"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733" name="bg object 733"/>
          <p:cNvSpPr/>
          <p:nvPr/>
        </p:nvSpPr>
        <p:spPr>
          <a:xfrm>
            <a:off x="3694900" y="2104925"/>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734" name="bg object 734"/>
          <p:cNvSpPr/>
          <p:nvPr/>
        </p:nvSpPr>
        <p:spPr>
          <a:xfrm>
            <a:off x="3568565" y="2161528"/>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735" name="bg object 735"/>
          <p:cNvSpPr/>
          <p:nvPr/>
        </p:nvSpPr>
        <p:spPr>
          <a:xfrm>
            <a:off x="3450209" y="2220568"/>
            <a:ext cx="11953" cy="4330"/>
          </a:xfrm>
          <a:custGeom>
            <a:avLst/>
            <a:gdLst/>
            <a:ahLst/>
            <a:cxnLst/>
            <a:rect l="l" t="t" r="r" b="b"/>
            <a:pathLst>
              <a:path w="7619"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736" name="bg object 736"/>
          <p:cNvSpPr/>
          <p:nvPr/>
        </p:nvSpPr>
        <p:spPr>
          <a:xfrm>
            <a:off x="3339629" y="2281686"/>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737" name="bg object 737"/>
          <p:cNvSpPr/>
          <p:nvPr/>
        </p:nvSpPr>
        <p:spPr>
          <a:xfrm>
            <a:off x="3237151" y="2344716"/>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738" name="bg object 738"/>
          <p:cNvSpPr/>
          <p:nvPr/>
        </p:nvSpPr>
        <p:spPr>
          <a:xfrm>
            <a:off x="9936125" y="2341657"/>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739" name="bg object 739"/>
          <p:cNvSpPr/>
          <p:nvPr/>
        </p:nvSpPr>
        <p:spPr>
          <a:xfrm>
            <a:off x="9838059" y="2277637"/>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740" name="bg object 740"/>
          <p:cNvSpPr/>
          <p:nvPr/>
        </p:nvSpPr>
        <p:spPr>
          <a:xfrm>
            <a:off x="9731134" y="2215342"/>
            <a:ext cx="11953" cy="4330"/>
          </a:xfrm>
          <a:custGeom>
            <a:avLst/>
            <a:gdLst/>
            <a:ahLst/>
            <a:cxnLst/>
            <a:rect l="l" t="t" r="r" b="b"/>
            <a:pathLst>
              <a:path w="7620" h="6350">
                <a:moveTo>
                  <a:pt x="5655" y="0"/>
                </a:moveTo>
                <a:lnTo>
                  <a:pt x="3637" y="0"/>
                </a:lnTo>
                <a:lnTo>
                  <a:pt x="1631" y="0"/>
                </a:lnTo>
                <a:lnTo>
                  <a:pt x="0" y="1414"/>
                </a:lnTo>
                <a:lnTo>
                  <a:pt x="0" y="4904"/>
                </a:lnTo>
                <a:lnTo>
                  <a:pt x="1631" y="6318"/>
                </a:lnTo>
                <a:lnTo>
                  <a:pt x="5655" y="6318"/>
                </a:lnTo>
                <a:lnTo>
                  <a:pt x="7274" y="4904"/>
                </a:lnTo>
                <a:lnTo>
                  <a:pt x="7274" y="1414"/>
                </a:lnTo>
                <a:lnTo>
                  <a:pt x="5655" y="0"/>
                </a:lnTo>
                <a:close/>
              </a:path>
            </a:pathLst>
          </a:custGeom>
          <a:solidFill>
            <a:srgbClr val="931339">
              <a:alpha val="9999"/>
            </a:srgbClr>
          </a:solidFill>
        </p:spPr>
        <p:txBody>
          <a:bodyPr wrap="square" lIns="0" tIns="0" rIns="0" bIns="0" rtlCol="0"/>
          <a:lstStyle/>
          <a:p>
            <a:endParaRPr sz="1227"/>
          </a:p>
        </p:txBody>
      </p:sp>
      <p:sp>
        <p:nvSpPr>
          <p:cNvPr id="741" name="bg object 741"/>
          <p:cNvSpPr/>
          <p:nvPr/>
        </p:nvSpPr>
        <p:spPr>
          <a:xfrm>
            <a:off x="9615599" y="2154928"/>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742" name="bg object 742"/>
          <p:cNvSpPr/>
          <p:nvPr/>
        </p:nvSpPr>
        <p:spPr>
          <a:xfrm>
            <a:off x="9492268" y="2096740"/>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743" name="bg object 743"/>
          <p:cNvSpPr/>
          <p:nvPr/>
        </p:nvSpPr>
        <p:spPr>
          <a:xfrm>
            <a:off x="9361977" y="2041118"/>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744" name="bg object 744"/>
          <p:cNvSpPr/>
          <p:nvPr/>
        </p:nvSpPr>
        <p:spPr>
          <a:xfrm>
            <a:off x="9223455" y="1987609"/>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745" name="bg object 745"/>
          <p:cNvSpPr/>
          <p:nvPr/>
        </p:nvSpPr>
        <p:spPr>
          <a:xfrm>
            <a:off x="9079675" y="1937328"/>
            <a:ext cx="19921" cy="7793"/>
          </a:xfrm>
          <a:custGeom>
            <a:avLst/>
            <a:gdLst/>
            <a:ahLst/>
            <a:cxnLst/>
            <a:rect l="l" t="t" r="r" b="b"/>
            <a:pathLst>
              <a:path w="12700" h="11430">
                <a:moveTo>
                  <a:pt x="9776" y="0"/>
                </a:moveTo>
                <a:lnTo>
                  <a:pt x="6295" y="0"/>
                </a:lnTo>
                <a:lnTo>
                  <a:pt x="2827" y="0"/>
                </a:lnTo>
                <a:lnTo>
                  <a:pt x="0" y="2441"/>
                </a:lnTo>
                <a:lnTo>
                  <a:pt x="0" y="8466"/>
                </a:lnTo>
                <a:lnTo>
                  <a:pt x="2827"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746" name="bg object 746"/>
          <p:cNvSpPr/>
          <p:nvPr/>
        </p:nvSpPr>
        <p:spPr>
          <a:xfrm>
            <a:off x="8928916" y="1889614"/>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747" name="bg object 747"/>
          <p:cNvSpPr/>
          <p:nvPr/>
        </p:nvSpPr>
        <p:spPr>
          <a:xfrm>
            <a:off x="8771015" y="1844391"/>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748" name="bg object 748"/>
          <p:cNvSpPr/>
          <p:nvPr/>
        </p:nvSpPr>
        <p:spPr>
          <a:xfrm>
            <a:off x="8608960" y="1802747"/>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749" name="bg object 749"/>
          <p:cNvSpPr/>
          <p:nvPr/>
        </p:nvSpPr>
        <p:spPr>
          <a:xfrm>
            <a:off x="8441067" y="1764005"/>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750" name="bg object 750"/>
          <p:cNvSpPr/>
          <p:nvPr/>
        </p:nvSpPr>
        <p:spPr>
          <a:xfrm>
            <a:off x="8268819" y="1728649"/>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751" name="bg object 751"/>
          <p:cNvSpPr/>
          <p:nvPr/>
        </p:nvSpPr>
        <p:spPr>
          <a:xfrm>
            <a:off x="8090553" y="1695988"/>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752" name="bg object 752"/>
          <p:cNvSpPr/>
          <p:nvPr/>
        </p:nvSpPr>
        <p:spPr>
          <a:xfrm>
            <a:off x="7909817" y="1667273"/>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753" name="bg object 753"/>
          <p:cNvSpPr/>
          <p:nvPr/>
        </p:nvSpPr>
        <p:spPr>
          <a:xfrm>
            <a:off x="7725512" y="1641990"/>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754" name="bg object 754"/>
          <p:cNvSpPr/>
          <p:nvPr/>
        </p:nvSpPr>
        <p:spPr>
          <a:xfrm>
            <a:off x="7537047" y="1619808"/>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755" name="bg object 755"/>
          <p:cNvSpPr/>
          <p:nvPr/>
        </p:nvSpPr>
        <p:spPr>
          <a:xfrm>
            <a:off x="7346978" y="1601567"/>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756" name="bg object 756"/>
          <p:cNvSpPr/>
          <p:nvPr/>
        </p:nvSpPr>
        <p:spPr>
          <a:xfrm>
            <a:off x="7154730" y="1586918"/>
            <a:ext cx="30878" cy="11690"/>
          </a:xfrm>
          <a:custGeom>
            <a:avLst/>
            <a:gdLst/>
            <a:ahLst/>
            <a:cxnLst/>
            <a:rect l="l" t="t" r="r" b="b"/>
            <a:pathLst>
              <a:path w="19685" h="17144">
                <a:moveTo>
                  <a:pt x="14912" y="0"/>
                </a:moveTo>
                <a:lnTo>
                  <a:pt x="9607" y="0"/>
                </a:lnTo>
                <a:lnTo>
                  <a:pt x="4302" y="0"/>
                </a:lnTo>
                <a:lnTo>
                  <a:pt x="0" y="3730"/>
                </a:lnTo>
                <a:lnTo>
                  <a:pt x="0" y="12920"/>
                </a:lnTo>
                <a:lnTo>
                  <a:pt x="4302" y="16650"/>
                </a:lnTo>
                <a:lnTo>
                  <a:pt x="14912" y="16650"/>
                </a:lnTo>
                <a:lnTo>
                  <a:pt x="19214" y="1292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757" name="bg object 757"/>
          <p:cNvSpPr/>
          <p:nvPr/>
        </p:nvSpPr>
        <p:spPr>
          <a:xfrm>
            <a:off x="6960786" y="1575900"/>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758" name="bg object 758"/>
          <p:cNvSpPr/>
          <p:nvPr/>
        </p:nvSpPr>
        <p:spPr>
          <a:xfrm>
            <a:off x="6765625" y="1568540"/>
            <a:ext cx="30878" cy="11690"/>
          </a:xfrm>
          <a:custGeom>
            <a:avLst/>
            <a:gdLst/>
            <a:ahLst/>
            <a:cxnLst/>
            <a:rect l="l" t="t" r="r" b="b"/>
            <a:pathLst>
              <a:path w="19685" h="17144">
                <a:moveTo>
                  <a:pt x="14912" y="0"/>
                </a:moveTo>
                <a:lnTo>
                  <a:pt x="9607" y="0"/>
                </a:lnTo>
                <a:lnTo>
                  <a:pt x="4302" y="0"/>
                </a:lnTo>
                <a:lnTo>
                  <a:pt x="0" y="3730"/>
                </a:lnTo>
                <a:lnTo>
                  <a:pt x="0" y="12920"/>
                </a:lnTo>
                <a:lnTo>
                  <a:pt x="4302" y="16650"/>
                </a:lnTo>
                <a:lnTo>
                  <a:pt x="14912" y="16650"/>
                </a:lnTo>
                <a:lnTo>
                  <a:pt x="19214" y="1292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759" name="bg object 759"/>
          <p:cNvSpPr/>
          <p:nvPr/>
        </p:nvSpPr>
        <p:spPr>
          <a:xfrm>
            <a:off x="6569733" y="1564855"/>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760" name="bg object 760"/>
          <p:cNvSpPr/>
          <p:nvPr/>
        </p:nvSpPr>
        <p:spPr>
          <a:xfrm>
            <a:off x="6373598" y="1564855"/>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761" name="bg object 761"/>
          <p:cNvSpPr/>
          <p:nvPr/>
        </p:nvSpPr>
        <p:spPr>
          <a:xfrm>
            <a:off x="6177706" y="1568540"/>
            <a:ext cx="30878" cy="11690"/>
          </a:xfrm>
          <a:custGeom>
            <a:avLst/>
            <a:gdLst/>
            <a:ahLst/>
            <a:cxnLst/>
            <a:rect l="l" t="t" r="r" b="b"/>
            <a:pathLst>
              <a:path w="19685" h="17144">
                <a:moveTo>
                  <a:pt x="14912" y="0"/>
                </a:moveTo>
                <a:lnTo>
                  <a:pt x="9607" y="0"/>
                </a:lnTo>
                <a:lnTo>
                  <a:pt x="4302" y="0"/>
                </a:lnTo>
                <a:lnTo>
                  <a:pt x="0" y="3730"/>
                </a:lnTo>
                <a:lnTo>
                  <a:pt x="0" y="12920"/>
                </a:lnTo>
                <a:lnTo>
                  <a:pt x="4302" y="16650"/>
                </a:lnTo>
                <a:lnTo>
                  <a:pt x="14912" y="16650"/>
                </a:lnTo>
                <a:lnTo>
                  <a:pt x="19214" y="1292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762" name="bg object 762"/>
          <p:cNvSpPr/>
          <p:nvPr/>
        </p:nvSpPr>
        <p:spPr>
          <a:xfrm>
            <a:off x="5982546" y="1575900"/>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763" name="bg object 763"/>
          <p:cNvSpPr/>
          <p:nvPr/>
        </p:nvSpPr>
        <p:spPr>
          <a:xfrm>
            <a:off x="5788600" y="1586918"/>
            <a:ext cx="30878" cy="11690"/>
          </a:xfrm>
          <a:custGeom>
            <a:avLst/>
            <a:gdLst/>
            <a:ahLst/>
            <a:cxnLst/>
            <a:rect l="l" t="t" r="r" b="b"/>
            <a:pathLst>
              <a:path w="19685" h="17144">
                <a:moveTo>
                  <a:pt x="14912" y="0"/>
                </a:moveTo>
                <a:lnTo>
                  <a:pt x="9607" y="0"/>
                </a:lnTo>
                <a:lnTo>
                  <a:pt x="4302" y="0"/>
                </a:lnTo>
                <a:lnTo>
                  <a:pt x="0" y="3730"/>
                </a:lnTo>
                <a:lnTo>
                  <a:pt x="0" y="12920"/>
                </a:lnTo>
                <a:lnTo>
                  <a:pt x="4302" y="16650"/>
                </a:lnTo>
                <a:lnTo>
                  <a:pt x="14912" y="16650"/>
                </a:lnTo>
                <a:lnTo>
                  <a:pt x="19214" y="1292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764" name="bg object 764"/>
          <p:cNvSpPr/>
          <p:nvPr/>
        </p:nvSpPr>
        <p:spPr>
          <a:xfrm>
            <a:off x="5596354" y="1601567"/>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765" name="bg object 765"/>
          <p:cNvSpPr/>
          <p:nvPr/>
        </p:nvSpPr>
        <p:spPr>
          <a:xfrm>
            <a:off x="5406283" y="1619808"/>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766" name="bg object 766"/>
          <p:cNvSpPr/>
          <p:nvPr/>
        </p:nvSpPr>
        <p:spPr>
          <a:xfrm>
            <a:off x="5219905" y="1641990"/>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767" name="bg object 767"/>
          <p:cNvSpPr/>
          <p:nvPr/>
        </p:nvSpPr>
        <p:spPr>
          <a:xfrm>
            <a:off x="5035598" y="1667273"/>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768" name="bg object 768"/>
          <p:cNvSpPr/>
          <p:nvPr/>
        </p:nvSpPr>
        <p:spPr>
          <a:xfrm>
            <a:off x="4854863" y="1695988"/>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769" name="bg object 769"/>
          <p:cNvSpPr/>
          <p:nvPr/>
        </p:nvSpPr>
        <p:spPr>
          <a:xfrm>
            <a:off x="4679705" y="1728649"/>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770" name="bg object 770"/>
          <p:cNvSpPr/>
          <p:nvPr/>
        </p:nvSpPr>
        <p:spPr>
          <a:xfrm>
            <a:off x="4507454" y="1764005"/>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771" name="bg object 771"/>
          <p:cNvSpPr/>
          <p:nvPr/>
        </p:nvSpPr>
        <p:spPr>
          <a:xfrm>
            <a:off x="4340624" y="1802747"/>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772" name="bg object 772"/>
          <p:cNvSpPr/>
          <p:nvPr/>
        </p:nvSpPr>
        <p:spPr>
          <a:xfrm>
            <a:off x="4178569" y="1844391"/>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773" name="bg object 773"/>
          <p:cNvSpPr/>
          <p:nvPr/>
        </p:nvSpPr>
        <p:spPr>
          <a:xfrm>
            <a:off x="4023778" y="1889614"/>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774" name="bg object 774"/>
          <p:cNvSpPr/>
          <p:nvPr/>
        </p:nvSpPr>
        <p:spPr>
          <a:xfrm>
            <a:off x="3874043" y="1937328"/>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775" name="bg object 775"/>
          <p:cNvSpPr/>
          <p:nvPr/>
        </p:nvSpPr>
        <p:spPr>
          <a:xfrm>
            <a:off x="3730264" y="1987609"/>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776" name="bg object 776"/>
          <p:cNvSpPr/>
          <p:nvPr/>
        </p:nvSpPr>
        <p:spPr>
          <a:xfrm>
            <a:off x="3594888" y="2041118"/>
            <a:ext cx="16934" cy="6494"/>
          </a:xfrm>
          <a:custGeom>
            <a:avLst/>
            <a:gdLst/>
            <a:ahLst/>
            <a:cxnLst/>
            <a:rect l="l" t="t" r="r" b="b"/>
            <a:pathLst>
              <a:path w="10794"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777" name="bg object 777"/>
          <p:cNvSpPr/>
          <p:nvPr/>
        </p:nvSpPr>
        <p:spPr>
          <a:xfrm>
            <a:off x="3465621" y="2096740"/>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778" name="bg object 778"/>
          <p:cNvSpPr/>
          <p:nvPr/>
        </p:nvSpPr>
        <p:spPr>
          <a:xfrm>
            <a:off x="3344374" y="2154928"/>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779" name="bg object 779"/>
          <p:cNvSpPr/>
          <p:nvPr/>
        </p:nvSpPr>
        <p:spPr>
          <a:xfrm>
            <a:off x="3230923" y="2215342"/>
            <a:ext cx="11953" cy="4330"/>
          </a:xfrm>
          <a:custGeom>
            <a:avLst/>
            <a:gdLst/>
            <a:ahLst/>
            <a:cxnLst/>
            <a:rect l="l" t="t" r="r" b="b"/>
            <a:pathLst>
              <a:path w="7619"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780" name="bg object 780"/>
          <p:cNvSpPr/>
          <p:nvPr/>
        </p:nvSpPr>
        <p:spPr>
          <a:xfrm>
            <a:off x="3125024" y="2277637"/>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781" name="bg object 781"/>
          <p:cNvSpPr/>
          <p:nvPr/>
        </p:nvSpPr>
        <p:spPr>
          <a:xfrm>
            <a:off x="3026954" y="2341657"/>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782" name="bg object 782"/>
          <p:cNvSpPr/>
          <p:nvPr/>
        </p:nvSpPr>
        <p:spPr>
          <a:xfrm>
            <a:off x="10144370" y="2338999"/>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783" name="bg object 783"/>
          <p:cNvSpPr/>
          <p:nvPr/>
        </p:nvSpPr>
        <p:spPr>
          <a:xfrm>
            <a:off x="10049859" y="2273921"/>
            <a:ext cx="11953" cy="4330"/>
          </a:xfrm>
          <a:custGeom>
            <a:avLst/>
            <a:gdLst/>
            <a:ahLst/>
            <a:cxnLst/>
            <a:rect l="l" t="t" r="r" b="b"/>
            <a:pathLst>
              <a:path w="7620" h="6350">
                <a:moveTo>
                  <a:pt x="5643" y="0"/>
                </a:moveTo>
                <a:lnTo>
                  <a:pt x="3637" y="0"/>
                </a:lnTo>
                <a:lnTo>
                  <a:pt x="1619" y="0"/>
                </a:lnTo>
                <a:lnTo>
                  <a:pt x="0" y="1414"/>
                </a:lnTo>
                <a:lnTo>
                  <a:pt x="0" y="4904"/>
                </a:lnTo>
                <a:lnTo>
                  <a:pt x="1619"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784" name="bg object 784"/>
          <p:cNvSpPr/>
          <p:nvPr/>
        </p:nvSpPr>
        <p:spPr>
          <a:xfrm>
            <a:off x="9947775" y="2210797"/>
            <a:ext cx="11953" cy="4330"/>
          </a:xfrm>
          <a:custGeom>
            <a:avLst/>
            <a:gdLst/>
            <a:ahLst/>
            <a:cxnLst/>
            <a:rect l="l" t="t" r="r" b="b"/>
            <a:pathLst>
              <a:path w="7620" h="6350">
                <a:moveTo>
                  <a:pt x="5655" y="0"/>
                </a:moveTo>
                <a:lnTo>
                  <a:pt x="3637" y="0"/>
                </a:lnTo>
                <a:lnTo>
                  <a:pt x="1631" y="0"/>
                </a:lnTo>
                <a:lnTo>
                  <a:pt x="0" y="1414"/>
                </a:lnTo>
                <a:lnTo>
                  <a:pt x="0" y="4904"/>
                </a:lnTo>
                <a:lnTo>
                  <a:pt x="1631" y="6318"/>
                </a:lnTo>
                <a:lnTo>
                  <a:pt x="5655" y="6318"/>
                </a:lnTo>
                <a:lnTo>
                  <a:pt x="7274" y="4904"/>
                </a:lnTo>
                <a:lnTo>
                  <a:pt x="7274" y="1414"/>
                </a:lnTo>
                <a:lnTo>
                  <a:pt x="5655" y="0"/>
                </a:lnTo>
                <a:close/>
              </a:path>
            </a:pathLst>
          </a:custGeom>
          <a:solidFill>
            <a:srgbClr val="931339">
              <a:alpha val="9999"/>
            </a:srgbClr>
          </a:solidFill>
        </p:spPr>
        <p:txBody>
          <a:bodyPr wrap="square" lIns="0" tIns="0" rIns="0" bIns="0" rtlCol="0"/>
          <a:lstStyle/>
          <a:p>
            <a:endParaRPr sz="1227"/>
          </a:p>
        </p:txBody>
      </p:sp>
      <p:sp>
        <p:nvSpPr>
          <p:cNvPr id="785" name="bg object 785"/>
          <p:cNvSpPr/>
          <p:nvPr/>
        </p:nvSpPr>
        <p:spPr>
          <a:xfrm>
            <a:off x="9836796" y="2149185"/>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786" name="bg object 786"/>
          <p:cNvSpPr/>
          <p:nvPr/>
        </p:nvSpPr>
        <p:spPr>
          <a:xfrm>
            <a:off x="9718213" y="2089612"/>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787" name="bg object 787"/>
          <p:cNvSpPr/>
          <p:nvPr/>
        </p:nvSpPr>
        <p:spPr>
          <a:xfrm>
            <a:off x="9592824" y="2032413"/>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788" name="bg object 788"/>
          <p:cNvSpPr/>
          <p:nvPr/>
        </p:nvSpPr>
        <p:spPr>
          <a:xfrm>
            <a:off x="9459313" y="1977123"/>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789" name="bg object 789"/>
          <p:cNvSpPr/>
          <p:nvPr/>
        </p:nvSpPr>
        <p:spPr>
          <a:xfrm>
            <a:off x="9320628" y="1924849"/>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790" name="bg object 790"/>
          <p:cNvSpPr/>
          <p:nvPr/>
        </p:nvSpPr>
        <p:spPr>
          <a:xfrm>
            <a:off x="9174983" y="1874927"/>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791" name="bg object 791"/>
          <p:cNvSpPr/>
          <p:nvPr/>
        </p:nvSpPr>
        <p:spPr>
          <a:xfrm>
            <a:off x="9022182" y="1827272"/>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792" name="bg object 792"/>
          <p:cNvSpPr/>
          <p:nvPr/>
        </p:nvSpPr>
        <p:spPr>
          <a:xfrm>
            <a:off x="8865167" y="1782970"/>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793" name="bg object 793"/>
          <p:cNvSpPr/>
          <p:nvPr/>
        </p:nvSpPr>
        <p:spPr>
          <a:xfrm>
            <a:off x="8702206" y="1741338"/>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794" name="bg object 794"/>
          <p:cNvSpPr/>
          <p:nvPr/>
        </p:nvSpPr>
        <p:spPr>
          <a:xfrm>
            <a:off x="8533174" y="1702275"/>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795" name="bg object 795"/>
          <p:cNvSpPr/>
          <p:nvPr/>
        </p:nvSpPr>
        <p:spPr>
          <a:xfrm>
            <a:off x="8361027" y="1666846"/>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796" name="bg object 796"/>
          <p:cNvSpPr/>
          <p:nvPr/>
        </p:nvSpPr>
        <p:spPr>
          <a:xfrm>
            <a:off x="8183562" y="1634154"/>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797" name="bg object 797"/>
          <p:cNvSpPr/>
          <p:nvPr/>
        </p:nvSpPr>
        <p:spPr>
          <a:xfrm>
            <a:off x="8003260" y="1605053"/>
            <a:ext cx="30878" cy="11690"/>
          </a:xfrm>
          <a:custGeom>
            <a:avLst/>
            <a:gdLst/>
            <a:ahLst/>
            <a:cxnLst/>
            <a:rect l="l" t="t" r="r" b="b"/>
            <a:pathLst>
              <a:path w="19685" h="17144">
                <a:moveTo>
                  <a:pt x="14912" y="0"/>
                </a:moveTo>
                <a:lnTo>
                  <a:pt x="9607" y="0"/>
                </a:lnTo>
                <a:lnTo>
                  <a:pt x="4302" y="0"/>
                </a:lnTo>
                <a:lnTo>
                  <a:pt x="0" y="3730"/>
                </a:lnTo>
                <a:lnTo>
                  <a:pt x="0" y="12920"/>
                </a:lnTo>
                <a:lnTo>
                  <a:pt x="4302" y="16650"/>
                </a:lnTo>
                <a:lnTo>
                  <a:pt x="14912" y="16650"/>
                </a:lnTo>
                <a:lnTo>
                  <a:pt x="19214" y="1292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798" name="bg object 798"/>
          <p:cNvSpPr/>
          <p:nvPr/>
        </p:nvSpPr>
        <p:spPr>
          <a:xfrm>
            <a:off x="7819490" y="1579219"/>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799" name="bg object 799"/>
          <p:cNvSpPr/>
          <p:nvPr/>
        </p:nvSpPr>
        <p:spPr>
          <a:xfrm>
            <a:off x="7631109" y="1556122"/>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800" name="bg object 800"/>
          <p:cNvSpPr/>
          <p:nvPr/>
        </p:nvSpPr>
        <p:spPr>
          <a:xfrm>
            <a:off x="7441658" y="1536990"/>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801" name="bg object 801"/>
          <p:cNvSpPr/>
          <p:nvPr/>
        </p:nvSpPr>
        <p:spPr>
          <a:xfrm>
            <a:off x="7250002" y="1521276"/>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802" name="bg object 802"/>
          <p:cNvSpPr/>
          <p:nvPr/>
        </p:nvSpPr>
        <p:spPr>
          <a:xfrm>
            <a:off x="7056579" y="1509015"/>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803" name="bg object 803"/>
          <p:cNvSpPr/>
          <p:nvPr/>
        </p:nvSpPr>
        <p:spPr>
          <a:xfrm>
            <a:off x="6861831" y="1500240"/>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804" name="bg object 804"/>
          <p:cNvSpPr/>
          <p:nvPr/>
        </p:nvSpPr>
        <p:spPr>
          <a:xfrm>
            <a:off x="6666193" y="1494966"/>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805" name="bg object 805"/>
          <p:cNvSpPr/>
          <p:nvPr/>
        </p:nvSpPr>
        <p:spPr>
          <a:xfrm>
            <a:off x="6468556" y="1492618"/>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806" name="bg object 806"/>
          <p:cNvSpPr/>
          <p:nvPr/>
        </p:nvSpPr>
        <p:spPr>
          <a:xfrm>
            <a:off x="6274028" y="1494966"/>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807" name="bg object 807"/>
          <p:cNvSpPr/>
          <p:nvPr/>
        </p:nvSpPr>
        <p:spPr>
          <a:xfrm>
            <a:off x="6078389" y="1500240"/>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808" name="bg object 808"/>
          <p:cNvSpPr/>
          <p:nvPr/>
        </p:nvSpPr>
        <p:spPr>
          <a:xfrm>
            <a:off x="5883641" y="1509015"/>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809" name="bg object 809"/>
          <p:cNvSpPr/>
          <p:nvPr/>
        </p:nvSpPr>
        <p:spPr>
          <a:xfrm>
            <a:off x="5690219" y="1521276"/>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810" name="bg object 810"/>
          <p:cNvSpPr/>
          <p:nvPr/>
        </p:nvSpPr>
        <p:spPr>
          <a:xfrm>
            <a:off x="5498565" y="1536990"/>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811" name="bg object 811"/>
          <p:cNvSpPr/>
          <p:nvPr/>
        </p:nvSpPr>
        <p:spPr>
          <a:xfrm>
            <a:off x="5309111" y="1556122"/>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812" name="bg object 812"/>
          <p:cNvSpPr/>
          <p:nvPr/>
        </p:nvSpPr>
        <p:spPr>
          <a:xfrm>
            <a:off x="5123841" y="1579219"/>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813" name="bg object 813"/>
          <p:cNvSpPr/>
          <p:nvPr/>
        </p:nvSpPr>
        <p:spPr>
          <a:xfrm>
            <a:off x="4940070" y="1605053"/>
            <a:ext cx="30878" cy="11690"/>
          </a:xfrm>
          <a:custGeom>
            <a:avLst/>
            <a:gdLst/>
            <a:ahLst/>
            <a:cxnLst/>
            <a:rect l="l" t="t" r="r" b="b"/>
            <a:pathLst>
              <a:path w="19685" h="17144">
                <a:moveTo>
                  <a:pt x="14912" y="0"/>
                </a:moveTo>
                <a:lnTo>
                  <a:pt x="9607" y="0"/>
                </a:lnTo>
                <a:lnTo>
                  <a:pt x="4302" y="0"/>
                </a:lnTo>
                <a:lnTo>
                  <a:pt x="0" y="3730"/>
                </a:lnTo>
                <a:lnTo>
                  <a:pt x="0" y="12920"/>
                </a:lnTo>
                <a:lnTo>
                  <a:pt x="4302" y="16650"/>
                </a:lnTo>
                <a:lnTo>
                  <a:pt x="14912" y="16650"/>
                </a:lnTo>
                <a:lnTo>
                  <a:pt x="19214" y="1292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814" name="bg object 814"/>
          <p:cNvSpPr/>
          <p:nvPr/>
        </p:nvSpPr>
        <p:spPr>
          <a:xfrm>
            <a:off x="4759770" y="1634154"/>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815" name="bg object 815"/>
          <p:cNvSpPr/>
          <p:nvPr/>
        </p:nvSpPr>
        <p:spPr>
          <a:xfrm>
            <a:off x="4584388" y="1666846"/>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816" name="bg object 816"/>
          <p:cNvSpPr/>
          <p:nvPr/>
        </p:nvSpPr>
        <p:spPr>
          <a:xfrm>
            <a:off x="4412244" y="1702275"/>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817" name="bg object 817"/>
          <p:cNvSpPr/>
          <p:nvPr/>
        </p:nvSpPr>
        <p:spPr>
          <a:xfrm>
            <a:off x="4246319" y="1741338"/>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818" name="bg object 818"/>
          <p:cNvSpPr/>
          <p:nvPr/>
        </p:nvSpPr>
        <p:spPr>
          <a:xfrm>
            <a:off x="4084419" y="1782970"/>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819" name="bg object 819"/>
          <p:cNvSpPr/>
          <p:nvPr/>
        </p:nvSpPr>
        <p:spPr>
          <a:xfrm>
            <a:off x="3927402" y="1827272"/>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820" name="bg object 820"/>
          <p:cNvSpPr/>
          <p:nvPr/>
        </p:nvSpPr>
        <p:spPr>
          <a:xfrm>
            <a:off x="3777711" y="1874927"/>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821" name="bg object 821"/>
          <p:cNvSpPr/>
          <p:nvPr/>
        </p:nvSpPr>
        <p:spPr>
          <a:xfrm>
            <a:off x="3633092" y="1924849"/>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822" name="bg object 822"/>
          <p:cNvSpPr/>
          <p:nvPr/>
        </p:nvSpPr>
        <p:spPr>
          <a:xfrm>
            <a:off x="3494400" y="1977123"/>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823" name="bg object 823"/>
          <p:cNvSpPr/>
          <p:nvPr/>
        </p:nvSpPr>
        <p:spPr>
          <a:xfrm>
            <a:off x="3364040" y="2032413"/>
            <a:ext cx="16934" cy="6494"/>
          </a:xfrm>
          <a:custGeom>
            <a:avLst/>
            <a:gdLst/>
            <a:ahLst/>
            <a:cxnLst/>
            <a:rect l="l" t="t" r="r" b="b"/>
            <a:pathLst>
              <a:path w="10794"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824" name="bg object 824"/>
          <p:cNvSpPr/>
          <p:nvPr/>
        </p:nvSpPr>
        <p:spPr>
          <a:xfrm>
            <a:off x="3239674" y="2089612"/>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825" name="bg object 825"/>
          <p:cNvSpPr/>
          <p:nvPr/>
        </p:nvSpPr>
        <p:spPr>
          <a:xfrm>
            <a:off x="3123177" y="2149185"/>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826" name="bg object 826"/>
          <p:cNvSpPr/>
          <p:nvPr/>
        </p:nvSpPr>
        <p:spPr>
          <a:xfrm>
            <a:off x="3014282" y="2210797"/>
            <a:ext cx="11953" cy="4330"/>
          </a:xfrm>
          <a:custGeom>
            <a:avLst/>
            <a:gdLst/>
            <a:ahLst/>
            <a:cxnLst/>
            <a:rect l="l" t="t" r="r" b="b"/>
            <a:pathLst>
              <a:path w="7619"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827" name="bg object 827"/>
          <p:cNvSpPr/>
          <p:nvPr/>
        </p:nvSpPr>
        <p:spPr>
          <a:xfrm>
            <a:off x="2912198" y="2273921"/>
            <a:ext cx="11953" cy="4330"/>
          </a:xfrm>
          <a:custGeom>
            <a:avLst/>
            <a:gdLst/>
            <a:ahLst/>
            <a:cxnLst/>
            <a:rect l="l" t="t" r="r" b="b"/>
            <a:pathLst>
              <a:path w="7619"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828" name="bg object 828"/>
          <p:cNvSpPr/>
          <p:nvPr/>
        </p:nvSpPr>
        <p:spPr>
          <a:xfrm>
            <a:off x="2818713" y="2338999"/>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829" name="bg object 829"/>
          <p:cNvSpPr/>
          <p:nvPr/>
        </p:nvSpPr>
        <p:spPr>
          <a:xfrm>
            <a:off x="10350895" y="2336675"/>
            <a:ext cx="10957" cy="4330"/>
          </a:xfrm>
          <a:custGeom>
            <a:avLst/>
            <a:gdLst/>
            <a:ahLst/>
            <a:cxnLst/>
            <a:rect l="l" t="t" r="r" b="b"/>
            <a:pathLst>
              <a:path w="6984"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830" name="bg object 830"/>
          <p:cNvSpPr/>
          <p:nvPr/>
        </p:nvSpPr>
        <p:spPr>
          <a:xfrm>
            <a:off x="10260148" y="2270842"/>
            <a:ext cx="11953" cy="4330"/>
          </a:xfrm>
          <a:custGeom>
            <a:avLst/>
            <a:gdLst/>
            <a:ahLst/>
            <a:cxnLst/>
            <a:rect l="l" t="t" r="r" b="b"/>
            <a:pathLst>
              <a:path w="7620" h="6350">
                <a:moveTo>
                  <a:pt x="5655" y="0"/>
                </a:moveTo>
                <a:lnTo>
                  <a:pt x="3637" y="0"/>
                </a:lnTo>
                <a:lnTo>
                  <a:pt x="1631" y="0"/>
                </a:lnTo>
                <a:lnTo>
                  <a:pt x="0" y="1414"/>
                </a:lnTo>
                <a:lnTo>
                  <a:pt x="0" y="4904"/>
                </a:lnTo>
                <a:lnTo>
                  <a:pt x="1631" y="6318"/>
                </a:lnTo>
                <a:lnTo>
                  <a:pt x="5655" y="6318"/>
                </a:lnTo>
                <a:lnTo>
                  <a:pt x="7274" y="4904"/>
                </a:lnTo>
                <a:lnTo>
                  <a:pt x="7274" y="1414"/>
                </a:lnTo>
                <a:lnTo>
                  <a:pt x="5655" y="0"/>
                </a:lnTo>
                <a:close/>
              </a:path>
            </a:pathLst>
          </a:custGeom>
          <a:solidFill>
            <a:srgbClr val="931339">
              <a:alpha val="9999"/>
            </a:srgbClr>
          </a:solidFill>
        </p:spPr>
        <p:txBody>
          <a:bodyPr wrap="square" lIns="0" tIns="0" rIns="0" bIns="0" rtlCol="0"/>
          <a:lstStyle/>
          <a:p>
            <a:endParaRPr sz="1227"/>
          </a:p>
        </p:txBody>
      </p:sp>
      <p:sp>
        <p:nvSpPr>
          <p:cNvPr id="831" name="bg object 831"/>
          <p:cNvSpPr/>
          <p:nvPr/>
        </p:nvSpPr>
        <p:spPr>
          <a:xfrm>
            <a:off x="10162077" y="2206820"/>
            <a:ext cx="11953" cy="4330"/>
          </a:xfrm>
          <a:custGeom>
            <a:avLst/>
            <a:gdLst/>
            <a:ahLst/>
            <a:cxnLst/>
            <a:rect l="l" t="t" r="r" b="b"/>
            <a:pathLst>
              <a:path w="7620" h="6350">
                <a:moveTo>
                  <a:pt x="5643" y="0"/>
                </a:moveTo>
                <a:lnTo>
                  <a:pt x="3637" y="0"/>
                </a:lnTo>
                <a:lnTo>
                  <a:pt x="1619" y="0"/>
                </a:lnTo>
                <a:lnTo>
                  <a:pt x="0" y="1414"/>
                </a:lnTo>
                <a:lnTo>
                  <a:pt x="0" y="4904"/>
                </a:lnTo>
                <a:lnTo>
                  <a:pt x="1619"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832" name="bg object 832"/>
          <p:cNvSpPr/>
          <p:nvPr/>
        </p:nvSpPr>
        <p:spPr>
          <a:xfrm>
            <a:off x="10055335" y="2144156"/>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833" name="bg object 833"/>
          <p:cNvSpPr/>
          <p:nvPr/>
        </p:nvSpPr>
        <p:spPr>
          <a:xfrm>
            <a:off x="9941181" y="2083369"/>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834" name="bg object 834"/>
          <p:cNvSpPr/>
          <p:nvPr/>
        </p:nvSpPr>
        <p:spPr>
          <a:xfrm>
            <a:off x="9820388" y="2024781"/>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835" name="bg object 835"/>
          <p:cNvSpPr/>
          <p:nvPr/>
        </p:nvSpPr>
        <p:spPr>
          <a:xfrm>
            <a:off x="9691602" y="1967924"/>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836" name="bg object 836"/>
          <p:cNvSpPr/>
          <p:nvPr/>
        </p:nvSpPr>
        <p:spPr>
          <a:xfrm>
            <a:off x="9557217" y="1913702"/>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837" name="bg object 837"/>
          <p:cNvSpPr/>
          <p:nvPr/>
        </p:nvSpPr>
        <p:spPr>
          <a:xfrm>
            <a:off x="9416953" y="1862027"/>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838" name="bg object 838"/>
          <p:cNvSpPr/>
          <p:nvPr/>
        </p:nvSpPr>
        <p:spPr>
          <a:xfrm>
            <a:off x="9269043" y="1812223"/>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839" name="bg object 839"/>
          <p:cNvSpPr/>
          <p:nvPr/>
        </p:nvSpPr>
        <p:spPr>
          <a:xfrm>
            <a:off x="9116365" y="1765373"/>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840" name="bg object 840"/>
          <p:cNvSpPr/>
          <p:nvPr/>
        </p:nvSpPr>
        <p:spPr>
          <a:xfrm>
            <a:off x="8958742" y="1721377"/>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841" name="bg object 841"/>
          <p:cNvSpPr/>
          <p:nvPr/>
        </p:nvSpPr>
        <p:spPr>
          <a:xfrm>
            <a:off x="8794415" y="1679545"/>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842" name="bg object 842"/>
          <p:cNvSpPr/>
          <p:nvPr/>
        </p:nvSpPr>
        <p:spPr>
          <a:xfrm>
            <a:off x="8626832" y="1641134"/>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843" name="bg object 843"/>
          <p:cNvSpPr/>
          <p:nvPr/>
        </p:nvSpPr>
        <p:spPr>
          <a:xfrm>
            <a:off x="8453739" y="1605246"/>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844" name="bg object 844"/>
          <p:cNvSpPr/>
          <p:nvPr/>
        </p:nvSpPr>
        <p:spPr>
          <a:xfrm>
            <a:off x="8277580" y="1572739"/>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845" name="bg object 845"/>
          <p:cNvSpPr/>
          <p:nvPr/>
        </p:nvSpPr>
        <p:spPr>
          <a:xfrm>
            <a:off x="8096125" y="1542699"/>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846" name="bg object 846"/>
          <p:cNvSpPr/>
          <p:nvPr/>
        </p:nvSpPr>
        <p:spPr>
          <a:xfrm>
            <a:off x="7912853" y="1516364"/>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847" name="bg object 847"/>
          <p:cNvSpPr/>
          <p:nvPr/>
        </p:nvSpPr>
        <p:spPr>
          <a:xfrm>
            <a:off x="7725038" y="1492611"/>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848" name="bg object 848"/>
          <p:cNvSpPr/>
          <p:nvPr/>
        </p:nvSpPr>
        <p:spPr>
          <a:xfrm>
            <a:off x="7536172" y="1472665"/>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849" name="bg object 849"/>
          <p:cNvSpPr/>
          <p:nvPr/>
        </p:nvSpPr>
        <p:spPr>
          <a:xfrm>
            <a:off x="7345094" y="1455982"/>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850" name="bg object 850"/>
          <p:cNvSpPr/>
          <p:nvPr/>
        </p:nvSpPr>
        <p:spPr>
          <a:xfrm>
            <a:off x="7152202" y="1442592"/>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851" name="bg object 851"/>
          <p:cNvSpPr/>
          <p:nvPr/>
        </p:nvSpPr>
        <p:spPr>
          <a:xfrm>
            <a:off x="6957886" y="1432525"/>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852" name="bg object 852"/>
          <p:cNvSpPr/>
          <p:nvPr/>
        </p:nvSpPr>
        <p:spPr>
          <a:xfrm>
            <a:off x="6762560" y="1425804"/>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853" name="bg object 853"/>
          <p:cNvSpPr/>
          <p:nvPr/>
        </p:nvSpPr>
        <p:spPr>
          <a:xfrm>
            <a:off x="6566625" y="1422438"/>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854" name="bg object 854"/>
          <p:cNvSpPr/>
          <p:nvPr/>
        </p:nvSpPr>
        <p:spPr>
          <a:xfrm>
            <a:off x="6370487" y="1422438"/>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855" name="bg object 855"/>
          <p:cNvSpPr/>
          <p:nvPr/>
        </p:nvSpPr>
        <p:spPr>
          <a:xfrm>
            <a:off x="6174552" y="1425804"/>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856" name="bg object 856"/>
          <p:cNvSpPr/>
          <p:nvPr/>
        </p:nvSpPr>
        <p:spPr>
          <a:xfrm>
            <a:off x="5979226" y="1432525"/>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857" name="bg object 857"/>
          <p:cNvSpPr/>
          <p:nvPr/>
        </p:nvSpPr>
        <p:spPr>
          <a:xfrm>
            <a:off x="5784914" y="1442592"/>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858" name="bg object 858"/>
          <p:cNvSpPr/>
          <p:nvPr/>
        </p:nvSpPr>
        <p:spPr>
          <a:xfrm>
            <a:off x="5592018" y="1455982"/>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859" name="bg object 859"/>
          <p:cNvSpPr/>
          <p:nvPr/>
        </p:nvSpPr>
        <p:spPr>
          <a:xfrm>
            <a:off x="5400939" y="1472665"/>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860" name="bg object 860"/>
          <p:cNvSpPr/>
          <p:nvPr/>
        </p:nvSpPr>
        <p:spPr>
          <a:xfrm>
            <a:off x="5212075" y="1492611"/>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861" name="bg object 861"/>
          <p:cNvSpPr/>
          <p:nvPr/>
        </p:nvSpPr>
        <p:spPr>
          <a:xfrm>
            <a:off x="5027367" y="1516364"/>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862" name="bg object 862"/>
          <p:cNvSpPr/>
          <p:nvPr/>
        </p:nvSpPr>
        <p:spPr>
          <a:xfrm>
            <a:off x="4844096" y="1542699"/>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863" name="bg object 863"/>
          <p:cNvSpPr/>
          <p:nvPr/>
        </p:nvSpPr>
        <p:spPr>
          <a:xfrm>
            <a:off x="4665751" y="1572739"/>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864" name="bg object 864"/>
          <p:cNvSpPr/>
          <p:nvPr/>
        </p:nvSpPr>
        <p:spPr>
          <a:xfrm>
            <a:off x="4489593" y="1605246"/>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865" name="bg object 865"/>
          <p:cNvSpPr/>
          <p:nvPr/>
        </p:nvSpPr>
        <p:spPr>
          <a:xfrm>
            <a:off x="4318584" y="1641134"/>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866" name="bg object 866"/>
          <p:cNvSpPr/>
          <p:nvPr/>
        </p:nvSpPr>
        <p:spPr>
          <a:xfrm>
            <a:off x="4151000" y="1679545"/>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867" name="bg object 867"/>
          <p:cNvSpPr/>
          <p:nvPr/>
        </p:nvSpPr>
        <p:spPr>
          <a:xfrm>
            <a:off x="3989781" y="1721377"/>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868" name="bg object 868"/>
          <p:cNvSpPr/>
          <p:nvPr/>
        </p:nvSpPr>
        <p:spPr>
          <a:xfrm>
            <a:off x="3832159" y="1765373"/>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869" name="bg object 869"/>
          <p:cNvSpPr/>
          <p:nvPr/>
        </p:nvSpPr>
        <p:spPr>
          <a:xfrm>
            <a:off x="3680541" y="1812223"/>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870" name="bg object 870"/>
          <p:cNvSpPr/>
          <p:nvPr/>
        </p:nvSpPr>
        <p:spPr>
          <a:xfrm>
            <a:off x="3535742" y="1862027"/>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871" name="bg object 871"/>
          <p:cNvSpPr/>
          <p:nvPr/>
        </p:nvSpPr>
        <p:spPr>
          <a:xfrm>
            <a:off x="3395480" y="1913702"/>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872" name="bg object 872"/>
          <p:cNvSpPr/>
          <p:nvPr/>
        </p:nvSpPr>
        <p:spPr>
          <a:xfrm>
            <a:off x="3262116" y="1967924"/>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873" name="bg object 873"/>
          <p:cNvSpPr/>
          <p:nvPr/>
        </p:nvSpPr>
        <p:spPr>
          <a:xfrm>
            <a:off x="3136477" y="2024781"/>
            <a:ext cx="16934" cy="6494"/>
          </a:xfrm>
          <a:custGeom>
            <a:avLst/>
            <a:gdLst/>
            <a:ahLst/>
            <a:cxnLst/>
            <a:rect l="l" t="t" r="r" b="b"/>
            <a:pathLst>
              <a:path w="10794"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874" name="bg object 874"/>
          <p:cNvSpPr/>
          <p:nvPr/>
        </p:nvSpPr>
        <p:spPr>
          <a:xfrm>
            <a:off x="3016703" y="2083369"/>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875" name="bg object 875"/>
          <p:cNvSpPr/>
          <p:nvPr/>
        </p:nvSpPr>
        <p:spPr>
          <a:xfrm>
            <a:off x="2904637" y="2144156"/>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876" name="bg object 876"/>
          <p:cNvSpPr/>
          <p:nvPr/>
        </p:nvSpPr>
        <p:spPr>
          <a:xfrm>
            <a:off x="2799981" y="2206820"/>
            <a:ext cx="11953" cy="4330"/>
          </a:xfrm>
          <a:custGeom>
            <a:avLst/>
            <a:gdLst/>
            <a:ahLst/>
            <a:cxnLst/>
            <a:rect l="l" t="t" r="r" b="b"/>
            <a:pathLst>
              <a:path w="7619"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877" name="bg object 877"/>
          <p:cNvSpPr/>
          <p:nvPr/>
        </p:nvSpPr>
        <p:spPr>
          <a:xfrm>
            <a:off x="2701912" y="2270842"/>
            <a:ext cx="11953" cy="4330"/>
          </a:xfrm>
          <a:custGeom>
            <a:avLst/>
            <a:gdLst/>
            <a:ahLst/>
            <a:cxnLst/>
            <a:rect l="l" t="t" r="r" b="b"/>
            <a:pathLst>
              <a:path w="7619"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878" name="bg object 878"/>
          <p:cNvSpPr/>
          <p:nvPr/>
        </p:nvSpPr>
        <p:spPr>
          <a:xfrm>
            <a:off x="2612187" y="2336675"/>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879" name="bg object 879"/>
          <p:cNvSpPr/>
          <p:nvPr/>
        </p:nvSpPr>
        <p:spPr>
          <a:xfrm>
            <a:off x="10555900" y="2334633"/>
            <a:ext cx="10957" cy="4330"/>
          </a:xfrm>
          <a:custGeom>
            <a:avLst/>
            <a:gdLst/>
            <a:ahLst/>
            <a:cxnLst/>
            <a:rect l="l" t="t" r="r" b="b"/>
            <a:pathLst>
              <a:path w="6984"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880" name="bg object 880"/>
          <p:cNvSpPr/>
          <p:nvPr/>
        </p:nvSpPr>
        <p:spPr>
          <a:xfrm>
            <a:off x="10468640" y="2268133"/>
            <a:ext cx="11953" cy="4330"/>
          </a:xfrm>
          <a:custGeom>
            <a:avLst/>
            <a:gdLst/>
            <a:ahLst/>
            <a:cxnLst/>
            <a:rect l="l" t="t" r="r" b="b"/>
            <a:pathLst>
              <a:path w="7620" h="6350">
                <a:moveTo>
                  <a:pt x="5655" y="0"/>
                </a:moveTo>
                <a:lnTo>
                  <a:pt x="3637" y="0"/>
                </a:lnTo>
                <a:lnTo>
                  <a:pt x="1631" y="0"/>
                </a:lnTo>
                <a:lnTo>
                  <a:pt x="0" y="1414"/>
                </a:lnTo>
                <a:lnTo>
                  <a:pt x="0" y="4904"/>
                </a:lnTo>
                <a:lnTo>
                  <a:pt x="1631" y="6318"/>
                </a:lnTo>
                <a:lnTo>
                  <a:pt x="5655" y="6318"/>
                </a:lnTo>
                <a:lnTo>
                  <a:pt x="7274" y="4904"/>
                </a:lnTo>
                <a:lnTo>
                  <a:pt x="7274" y="1414"/>
                </a:lnTo>
                <a:lnTo>
                  <a:pt x="5655" y="0"/>
                </a:lnTo>
                <a:close/>
              </a:path>
            </a:pathLst>
          </a:custGeom>
          <a:solidFill>
            <a:srgbClr val="931339">
              <a:alpha val="9999"/>
            </a:srgbClr>
          </a:solidFill>
        </p:spPr>
        <p:txBody>
          <a:bodyPr wrap="square" lIns="0" tIns="0" rIns="0" bIns="0" rtlCol="0"/>
          <a:lstStyle/>
          <a:p>
            <a:endParaRPr sz="1227"/>
          </a:p>
        </p:txBody>
      </p:sp>
      <p:sp>
        <p:nvSpPr>
          <p:cNvPr id="881" name="bg object 881"/>
          <p:cNvSpPr/>
          <p:nvPr/>
        </p:nvSpPr>
        <p:spPr>
          <a:xfrm>
            <a:off x="10373257" y="2202929"/>
            <a:ext cx="13945" cy="5195"/>
          </a:xfrm>
          <a:custGeom>
            <a:avLst/>
            <a:gdLst/>
            <a:ahLst/>
            <a:cxnLst/>
            <a:rect l="l" t="t" r="r" b="b"/>
            <a:pathLst>
              <a:path w="8890"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882" name="bg object 882"/>
          <p:cNvSpPr/>
          <p:nvPr/>
        </p:nvSpPr>
        <p:spPr>
          <a:xfrm>
            <a:off x="10271505" y="2139728"/>
            <a:ext cx="13945" cy="5195"/>
          </a:xfrm>
          <a:custGeom>
            <a:avLst/>
            <a:gdLst/>
            <a:ahLst/>
            <a:cxnLst/>
            <a:rect l="l" t="t" r="r" b="b"/>
            <a:pathLst>
              <a:path w="8890"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883" name="bg object 883"/>
          <p:cNvSpPr/>
          <p:nvPr/>
        </p:nvSpPr>
        <p:spPr>
          <a:xfrm>
            <a:off x="10161490" y="2077868"/>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884" name="bg object 884"/>
          <p:cNvSpPr/>
          <p:nvPr/>
        </p:nvSpPr>
        <p:spPr>
          <a:xfrm>
            <a:off x="10045001" y="2018057"/>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885" name="bg object 885"/>
          <p:cNvSpPr/>
          <p:nvPr/>
        </p:nvSpPr>
        <p:spPr>
          <a:xfrm>
            <a:off x="9920655" y="1959813"/>
            <a:ext cx="19921" cy="7793"/>
          </a:xfrm>
          <a:custGeom>
            <a:avLst/>
            <a:gdLst/>
            <a:ahLst/>
            <a:cxnLst/>
            <a:rect l="l" t="t" r="r" b="b"/>
            <a:pathLst>
              <a:path w="12700" h="11430">
                <a:moveTo>
                  <a:pt x="9776" y="0"/>
                </a:moveTo>
                <a:lnTo>
                  <a:pt x="6295" y="0"/>
                </a:lnTo>
                <a:lnTo>
                  <a:pt x="2827" y="0"/>
                </a:lnTo>
                <a:lnTo>
                  <a:pt x="0" y="2441"/>
                </a:lnTo>
                <a:lnTo>
                  <a:pt x="0" y="8466"/>
                </a:lnTo>
                <a:lnTo>
                  <a:pt x="2827"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886" name="bg object 886"/>
          <p:cNvSpPr/>
          <p:nvPr/>
        </p:nvSpPr>
        <p:spPr>
          <a:xfrm>
            <a:off x="9790823" y="1904038"/>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887" name="bg object 887"/>
          <p:cNvSpPr/>
          <p:nvPr/>
        </p:nvSpPr>
        <p:spPr>
          <a:xfrm>
            <a:off x="9655187" y="1850636"/>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888" name="bg object 888"/>
          <p:cNvSpPr/>
          <p:nvPr/>
        </p:nvSpPr>
        <p:spPr>
          <a:xfrm>
            <a:off x="9511950" y="1798927"/>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889" name="bg object 889"/>
          <p:cNvSpPr/>
          <p:nvPr/>
        </p:nvSpPr>
        <p:spPr>
          <a:xfrm>
            <a:off x="9363950" y="1749987"/>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890" name="bg object 890"/>
          <p:cNvSpPr/>
          <p:nvPr/>
        </p:nvSpPr>
        <p:spPr>
          <a:xfrm>
            <a:off x="9209432" y="1703128"/>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891" name="bg object 891"/>
          <p:cNvSpPr/>
          <p:nvPr/>
        </p:nvSpPr>
        <p:spPr>
          <a:xfrm>
            <a:off x="9051254" y="1659416"/>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892" name="bg object 892"/>
          <p:cNvSpPr/>
          <p:nvPr/>
        </p:nvSpPr>
        <p:spPr>
          <a:xfrm>
            <a:off x="8887129" y="1617952"/>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893" name="bg object 893"/>
          <p:cNvSpPr/>
          <p:nvPr/>
        </p:nvSpPr>
        <p:spPr>
          <a:xfrm>
            <a:off x="8719444" y="1579601"/>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894" name="bg object 894"/>
          <p:cNvSpPr/>
          <p:nvPr/>
        </p:nvSpPr>
        <p:spPr>
          <a:xfrm>
            <a:off x="8545930" y="1543456"/>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895" name="bg object 895"/>
          <p:cNvSpPr/>
          <p:nvPr/>
        </p:nvSpPr>
        <p:spPr>
          <a:xfrm>
            <a:off x="8370014" y="1510758"/>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896" name="bg object 896"/>
          <p:cNvSpPr/>
          <p:nvPr/>
        </p:nvSpPr>
        <p:spPr>
          <a:xfrm>
            <a:off x="8188934" y="1480397"/>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897" name="bg object 897"/>
          <p:cNvSpPr/>
          <p:nvPr/>
        </p:nvSpPr>
        <p:spPr>
          <a:xfrm>
            <a:off x="8006129" y="1453603"/>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898" name="bg object 898"/>
          <p:cNvSpPr/>
          <p:nvPr/>
        </p:nvSpPr>
        <p:spPr>
          <a:xfrm>
            <a:off x="7820399" y="1429840"/>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899" name="bg object 899"/>
          <p:cNvSpPr/>
          <p:nvPr/>
        </p:nvSpPr>
        <p:spPr>
          <a:xfrm>
            <a:off x="7630539" y="1408567"/>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900" name="bg object 900"/>
          <p:cNvSpPr/>
          <p:nvPr/>
        </p:nvSpPr>
        <p:spPr>
          <a:xfrm>
            <a:off x="7440016" y="1390996"/>
            <a:ext cx="39843" cy="15153"/>
          </a:xfrm>
          <a:custGeom>
            <a:avLst/>
            <a:gdLst/>
            <a:ahLst/>
            <a:cxnLst/>
            <a:rect l="l" t="t" r="r" b="b"/>
            <a:pathLst>
              <a:path w="25400" h="22225">
                <a:moveTo>
                  <a:pt x="19528" y="0"/>
                </a:moveTo>
                <a:lnTo>
                  <a:pt x="12579" y="0"/>
                </a:lnTo>
                <a:lnTo>
                  <a:pt x="5631" y="0"/>
                </a:lnTo>
                <a:lnTo>
                  <a:pt x="0" y="4883"/>
                </a:lnTo>
                <a:lnTo>
                  <a:pt x="0" y="16933"/>
                </a:lnTo>
                <a:lnTo>
                  <a:pt x="5631" y="21816"/>
                </a:lnTo>
                <a:lnTo>
                  <a:pt x="19528" y="21816"/>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901" name="bg object 901"/>
          <p:cNvSpPr/>
          <p:nvPr/>
        </p:nvSpPr>
        <p:spPr>
          <a:xfrm>
            <a:off x="7247649" y="1376573"/>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902" name="bg object 902"/>
          <p:cNvSpPr/>
          <p:nvPr/>
        </p:nvSpPr>
        <p:spPr>
          <a:xfrm>
            <a:off x="7053790" y="1365327"/>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903" name="bg object 903"/>
          <p:cNvSpPr/>
          <p:nvPr/>
        </p:nvSpPr>
        <p:spPr>
          <a:xfrm>
            <a:off x="6858816" y="1357278"/>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904" name="bg object 904"/>
          <p:cNvSpPr/>
          <p:nvPr/>
        </p:nvSpPr>
        <p:spPr>
          <a:xfrm>
            <a:off x="6663095" y="1352444"/>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905" name="bg object 905"/>
          <p:cNvSpPr/>
          <p:nvPr/>
        </p:nvSpPr>
        <p:spPr>
          <a:xfrm>
            <a:off x="6465448" y="1350244"/>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906" name="bg object 906"/>
          <p:cNvSpPr/>
          <p:nvPr/>
        </p:nvSpPr>
        <p:spPr>
          <a:xfrm>
            <a:off x="6270907" y="1352444"/>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907" name="bg object 907"/>
          <p:cNvSpPr/>
          <p:nvPr/>
        </p:nvSpPr>
        <p:spPr>
          <a:xfrm>
            <a:off x="6075188" y="1357278"/>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908" name="bg object 908"/>
          <p:cNvSpPr/>
          <p:nvPr/>
        </p:nvSpPr>
        <p:spPr>
          <a:xfrm>
            <a:off x="5880212" y="1365327"/>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909" name="bg object 909"/>
          <p:cNvSpPr/>
          <p:nvPr/>
        </p:nvSpPr>
        <p:spPr>
          <a:xfrm>
            <a:off x="5686355" y="1376573"/>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910" name="bg object 910"/>
          <p:cNvSpPr/>
          <p:nvPr/>
        </p:nvSpPr>
        <p:spPr>
          <a:xfrm>
            <a:off x="5493984" y="1390996"/>
            <a:ext cx="39843" cy="15153"/>
          </a:xfrm>
          <a:custGeom>
            <a:avLst/>
            <a:gdLst/>
            <a:ahLst/>
            <a:cxnLst/>
            <a:rect l="l" t="t" r="r" b="b"/>
            <a:pathLst>
              <a:path w="25400" h="22225">
                <a:moveTo>
                  <a:pt x="19528" y="0"/>
                </a:moveTo>
                <a:lnTo>
                  <a:pt x="12579" y="0"/>
                </a:lnTo>
                <a:lnTo>
                  <a:pt x="5631" y="0"/>
                </a:lnTo>
                <a:lnTo>
                  <a:pt x="0" y="4883"/>
                </a:lnTo>
                <a:lnTo>
                  <a:pt x="0" y="16933"/>
                </a:lnTo>
                <a:lnTo>
                  <a:pt x="5631" y="21816"/>
                </a:lnTo>
                <a:lnTo>
                  <a:pt x="19528" y="21816"/>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911" name="bg object 911"/>
          <p:cNvSpPr/>
          <p:nvPr/>
        </p:nvSpPr>
        <p:spPr>
          <a:xfrm>
            <a:off x="5303465" y="1408567"/>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912" name="bg object 912"/>
          <p:cNvSpPr/>
          <p:nvPr/>
        </p:nvSpPr>
        <p:spPr>
          <a:xfrm>
            <a:off x="5116715" y="1429840"/>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913" name="bg object 913"/>
          <p:cNvSpPr/>
          <p:nvPr/>
        </p:nvSpPr>
        <p:spPr>
          <a:xfrm>
            <a:off x="4930984" y="1453603"/>
            <a:ext cx="36855" cy="13855"/>
          </a:xfrm>
          <a:custGeom>
            <a:avLst/>
            <a:gdLst/>
            <a:ahLst/>
            <a:cxnLst/>
            <a:rect l="l" t="t" r="r" b="b"/>
            <a:pathLst>
              <a:path w="23494"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914" name="bg object 914"/>
          <p:cNvSpPr/>
          <p:nvPr/>
        </p:nvSpPr>
        <p:spPr>
          <a:xfrm>
            <a:off x="4748180" y="1480397"/>
            <a:ext cx="36855" cy="13855"/>
          </a:xfrm>
          <a:custGeom>
            <a:avLst/>
            <a:gdLst/>
            <a:ahLst/>
            <a:cxnLst/>
            <a:rect l="l" t="t" r="r" b="b"/>
            <a:pathLst>
              <a:path w="23494"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915" name="bg object 915"/>
          <p:cNvSpPr/>
          <p:nvPr/>
        </p:nvSpPr>
        <p:spPr>
          <a:xfrm>
            <a:off x="4570204" y="1510758"/>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916" name="bg object 916"/>
          <p:cNvSpPr/>
          <p:nvPr/>
        </p:nvSpPr>
        <p:spPr>
          <a:xfrm>
            <a:off x="4394292" y="1543456"/>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917" name="bg object 917"/>
          <p:cNvSpPr/>
          <p:nvPr/>
        </p:nvSpPr>
        <p:spPr>
          <a:xfrm>
            <a:off x="4223885" y="1579601"/>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918" name="bg object 918"/>
          <p:cNvSpPr/>
          <p:nvPr/>
        </p:nvSpPr>
        <p:spPr>
          <a:xfrm>
            <a:off x="4056202" y="1617952"/>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919" name="bg object 919"/>
          <p:cNvSpPr/>
          <p:nvPr/>
        </p:nvSpPr>
        <p:spPr>
          <a:xfrm>
            <a:off x="3894161" y="1659416"/>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920" name="bg object 920"/>
          <p:cNvSpPr/>
          <p:nvPr/>
        </p:nvSpPr>
        <p:spPr>
          <a:xfrm>
            <a:off x="3735983" y="1703128"/>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921" name="bg object 921"/>
          <p:cNvSpPr/>
          <p:nvPr/>
        </p:nvSpPr>
        <p:spPr>
          <a:xfrm>
            <a:off x="3584571" y="1749987"/>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922" name="bg object 922"/>
          <p:cNvSpPr/>
          <p:nvPr/>
        </p:nvSpPr>
        <p:spPr>
          <a:xfrm>
            <a:off x="3437636" y="1798927"/>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923" name="bg object 923"/>
          <p:cNvSpPr/>
          <p:nvPr/>
        </p:nvSpPr>
        <p:spPr>
          <a:xfrm>
            <a:off x="3297505" y="1850636"/>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924" name="bg object 924"/>
          <p:cNvSpPr/>
          <p:nvPr/>
        </p:nvSpPr>
        <p:spPr>
          <a:xfrm>
            <a:off x="3161874" y="1904038"/>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925" name="bg object 925"/>
          <p:cNvSpPr/>
          <p:nvPr/>
        </p:nvSpPr>
        <p:spPr>
          <a:xfrm>
            <a:off x="3033061" y="1959813"/>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926" name="bg object 926"/>
          <p:cNvSpPr/>
          <p:nvPr/>
        </p:nvSpPr>
        <p:spPr>
          <a:xfrm>
            <a:off x="2911864" y="2018057"/>
            <a:ext cx="16934" cy="6494"/>
          </a:xfrm>
          <a:custGeom>
            <a:avLst/>
            <a:gdLst/>
            <a:ahLst/>
            <a:cxnLst/>
            <a:rect l="l" t="t" r="r" b="b"/>
            <a:pathLst>
              <a:path w="10794"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927" name="bg object 927"/>
          <p:cNvSpPr/>
          <p:nvPr/>
        </p:nvSpPr>
        <p:spPr>
          <a:xfrm>
            <a:off x="2796397" y="2077868"/>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928" name="bg object 928"/>
          <p:cNvSpPr/>
          <p:nvPr/>
        </p:nvSpPr>
        <p:spPr>
          <a:xfrm>
            <a:off x="2688471" y="2139728"/>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929" name="bg object 929"/>
          <p:cNvSpPr/>
          <p:nvPr/>
        </p:nvSpPr>
        <p:spPr>
          <a:xfrm>
            <a:off x="2586717" y="2202929"/>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930" name="bg object 930"/>
          <p:cNvSpPr/>
          <p:nvPr/>
        </p:nvSpPr>
        <p:spPr>
          <a:xfrm>
            <a:off x="2493418" y="2268133"/>
            <a:ext cx="11953" cy="4330"/>
          </a:xfrm>
          <a:custGeom>
            <a:avLst/>
            <a:gdLst/>
            <a:ahLst/>
            <a:cxnLst/>
            <a:rect l="l" t="t" r="r" b="b"/>
            <a:pathLst>
              <a:path w="7619"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931" name="bg object 931"/>
          <p:cNvSpPr/>
          <p:nvPr/>
        </p:nvSpPr>
        <p:spPr>
          <a:xfrm>
            <a:off x="2407180" y="2334633"/>
            <a:ext cx="10957" cy="4330"/>
          </a:xfrm>
          <a:custGeom>
            <a:avLst/>
            <a:gdLst/>
            <a:ahLst/>
            <a:cxnLst/>
            <a:rect l="l" t="t" r="r" b="b"/>
            <a:pathLst>
              <a:path w="6984"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932" name="bg object 932"/>
          <p:cNvSpPr/>
          <p:nvPr/>
        </p:nvSpPr>
        <p:spPr>
          <a:xfrm>
            <a:off x="10759561" y="2332826"/>
            <a:ext cx="10957" cy="4330"/>
          </a:xfrm>
          <a:custGeom>
            <a:avLst/>
            <a:gdLst/>
            <a:ahLst/>
            <a:cxnLst/>
            <a:rect l="l" t="t" r="r" b="b"/>
            <a:pathLst>
              <a:path w="6984"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933" name="bg object 933"/>
          <p:cNvSpPr/>
          <p:nvPr/>
        </p:nvSpPr>
        <p:spPr>
          <a:xfrm>
            <a:off x="10675536" y="2265740"/>
            <a:ext cx="11953" cy="4330"/>
          </a:xfrm>
          <a:custGeom>
            <a:avLst/>
            <a:gdLst/>
            <a:ahLst/>
            <a:cxnLst/>
            <a:rect l="l" t="t" r="r" b="b"/>
            <a:pathLst>
              <a:path w="7620" h="6350">
                <a:moveTo>
                  <a:pt x="5643" y="0"/>
                </a:moveTo>
                <a:lnTo>
                  <a:pt x="3637" y="0"/>
                </a:lnTo>
                <a:lnTo>
                  <a:pt x="1619" y="0"/>
                </a:lnTo>
                <a:lnTo>
                  <a:pt x="0" y="1414"/>
                </a:lnTo>
                <a:lnTo>
                  <a:pt x="0" y="4904"/>
                </a:lnTo>
                <a:lnTo>
                  <a:pt x="1619"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934" name="bg object 934"/>
          <p:cNvSpPr/>
          <p:nvPr/>
        </p:nvSpPr>
        <p:spPr>
          <a:xfrm>
            <a:off x="10583621" y="2199834"/>
            <a:ext cx="13945" cy="5195"/>
          </a:xfrm>
          <a:custGeom>
            <a:avLst/>
            <a:gdLst/>
            <a:ahLst/>
            <a:cxnLst/>
            <a:rect l="l" t="t" r="r" b="b"/>
            <a:pathLst>
              <a:path w="8890"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935" name="bg object 935"/>
          <p:cNvSpPr/>
          <p:nvPr/>
        </p:nvSpPr>
        <p:spPr>
          <a:xfrm>
            <a:off x="10485552" y="2135811"/>
            <a:ext cx="13945" cy="5195"/>
          </a:xfrm>
          <a:custGeom>
            <a:avLst/>
            <a:gdLst/>
            <a:ahLst/>
            <a:cxnLst/>
            <a:rect l="l" t="t" r="r" b="b"/>
            <a:pathLst>
              <a:path w="8890"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936" name="bg object 936"/>
          <p:cNvSpPr/>
          <p:nvPr/>
        </p:nvSpPr>
        <p:spPr>
          <a:xfrm>
            <a:off x="10379410" y="2073000"/>
            <a:ext cx="15938" cy="6061"/>
          </a:xfrm>
          <a:custGeom>
            <a:avLst/>
            <a:gdLst/>
            <a:ahLst/>
            <a:cxnLst/>
            <a:rect l="l" t="t" r="r" b="b"/>
            <a:pathLst>
              <a:path w="10159"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937" name="bg object 937"/>
          <p:cNvSpPr/>
          <p:nvPr/>
        </p:nvSpPr>
        <p:spPr>
          <a:xfrm>
            <a:off x="10266959" y="2012100"/>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938" name="bg object 938"/>
          <p:cNvSpPr/>
          <p:nvPr/>
        </p:nvSpPr>
        <p:spPr>
          <a:xfrm>
            <a:off x="10146797" y="1952627"/>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939" name="bg object 939"/>
          <p:cNvSpPr/>
          <p:nvPr/>
        </p:nvSpPr>
        <p:spPr>
          <a:xfrm>
            <a:off x="10021261" y="1895471"/>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940" name="bg object 940"/>
          <p:cNvSpPr/>
          <p:nvPr/>
        </p:nvSpPr>
        <p:spPr>
          <a:xfrm>
            <a:off x="9888461" y="1839945"/>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941" name="bg object 941"/>
          <p:cNvSpPr/>
          <p:nvPr/>
        </p:nvSpPr>
        <p:spPr>
          <a:xfrm>
            <a:off x="9751225" y="1787126"/>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942" name="bg object 942"/>
          <p:cNvSpPr/>
          <p:nvPr/>
        </p:nvSpPr>
        <p:spPr>
          <a:xfrm>
            <a:off x="9607716" y="1736322"/>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943" name="bg object 943"/>
          <p:cNvSpPr/>
          <p:nvPr/>
        </p:nvSpPr>
        <p:spPr>
          <a:xfrm>
            <a:off x="9457687" y="1687431"/>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944" name="bg object 944"/>
          <p:cNvSpPr/>
          <p:nvPr/>
        </p:nvSpPr>
        <p:spPr>
          <a:xfrm>
            <a:off x="9303968" y="1641511"/>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945" name="bg object 945"/>
          <p:cNvSpPr/>
          <p:nvPr/>
        </p:nvSpPr>
        <p:spPr>
          <a:xfrm>
            <a:off x="9144244" y="1597665"/>
            <a:ext cx="30878" cy="11690"/>
          </a:xfrm>
          <a:custGeom>
            <a:avLst/>
            <a:gdLst/>
            <a:ahLst/>
            <a:cxnLst/>
            <a:rect l="l" t="t" r="r" b="b"/>
            <a:pathLst>
              <a:path w="19685" h="17144">
                <a:moveTo>
                  <a:pt x="14912" y="0"/>
                </a:moveTo>
                <a:lnTo>
                  <a:pt x="9607" y="0"/>
                </a:lnTo>
                <a:lnTo>
                  <a:pt x="4302" y="0"/>
                </a:lnTo>
                <a:lnTo>
                  <a:pt x="0" y="3730"/>
                </a:lnTo>
                <a:lnTo>
                  <a:pt x="0" y="12920"/>
                </a:lnTo>
                <a:lnTo>
                  <a:pt x="4302" y="16650"/>
                </a:lnTo>
                <a:lnTo>
                  <a:pt x="14912" y="16650"/>
                </a:lnTo>
                <a:lnTo>
                  <a:pt x="19214" y="1292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946" name="bg object 946"/>
          <p:cNvSpPr/>
          <p:nvPr/>
        </p:nvSpPr>
        <p:spPr>
          <a:xfrm>
            <a:off x="8979321" y="1556168"/>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947" name="bg object 947"/>
          <p:cNvSpPr/>
          <p:nvPr/>
        </p:nvSpPr>
        <p:spPr>
          <a:xfrm>
            <a:off x="8811548" y="1517871"/>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948" name="bg object 948"/>
          <p:cNvSpPr/>
          <p:nvPr/>
        </p:nvSpPr>
        <p:spPr>
          <a:xfrm>
            <a:off x="8638113" y="1481669"/>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949" name="bg object 949"/>
          <p:cNvSpPr/>
          <p:nvPr/>
        </p:nvSpPr>
        <p:spPr>
          <a:xfrm>
            <a:off x="8462427" y="1448799"/>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950" name="bg object 950"/>
          <p:cNvSpPr/>
          <p:nvPr/>
        </p:nvSpPr>
        <p:spPr>
          <a:xfrm>
            <a:off x="8281688" y="1418142"/>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951" name="bg object 951"/>
          <p:cNvSpPr/>
          <p:nvPr/>
        </p:nvSpPr>
        <p:spPr>
          <a:xfrm>
            <a:off x="8099321" y="1390929"/>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952" name="bg object 952"/>
          <p:cNvSpPr/>
          <p:nvPr/>
        </p:nvSpPr>
        <p:spPr>
          <a:xfrm>
            <a:off x="7914090" y="1366616"/>
            <a:ext cx="39843" cy="15153"/>
          </a:xfrm>
          <a:custGeom>
            <a:avLst/>
            <a:gdLst/>
            <a:ahLst/>
            <a:cxnLst/>
            <a:rect l="l" t="t" r="r" b="b"/>
            <a:pathLst>
              <a:path w="25400" h="22225">
                <a:moveTo>
                  <a:pt x="19528" y="0"/>
                </a:moveTo>
                <a:lnTo>
                  <a:pt x="12579" y="0"/>
                </a:lnTo>
                <a:lnTo>
                  <a:pt x="5631" y="0"/>
                </a:lnTo>
                <a:lnTo>
                  <a:pt x="0" y="4883"/>
                </a:lnTo>
                <a:lnTo>
                  <a:pt x="0" y="16933"/>
                </a:lnTo>
                <a:lnTo>
                  <a:pt x="5631" y="21816"/>
                </a:lnTo>
                <a:lnTo>
                  <a:pt x="19528" y="21816"/>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953" name="bg object 953"/>
          <p:cNvSpPr/>
          <p:nvPr/>
        </p:nvSpPr>
        <p:spPr>
          <a:xfrm>
            <a:off x="7724765" y="1344661"/>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954" name="bg object 954"/>
          <p:cNvSpPr/>
          <p:nvPr/>
        </p:nvSpPr>
        <p:spPr>
          <a:xfrm>
            <a:off x="7534789" y="1326276"/>
            <a:ext cx="42831" cy="16452"/>
          </a:xfrm>
          <a:custGeom>
            <a:avLst/>
            <a:gdLst/>
            <a:ahLst/>
            <a:cxnLst/>
            <a:rect l="l" t="t" r="r" b="b"/>
            <a:pathLst>
              <a:path w="27304" h="24130">
                <a:moveTo>
                  <a:pt x="21062" y="0"/>
                </a:moveTo>
                <a:lnTo>
                  <a:pt x="13570" y="0"/>
                </a:lnTo>
                <a:lnTo>
                  <a:pt x="6066" y="0"/>
                </a:lnTo>
                <a:lnTo>
                  <a:pt x="0" y="5270"/>
                </a:lnTo>
                <a:lnTo>
                  <a:pt x="0" y="18274"/>
                </a:lnTo>
                <a:lnTo>
                  <a:pt x="6066"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955" name="bg object 955"/>
          <p:cNvSpPr/>
          <p:nvPr/>
        </p:nvSpPr>
        <p:spPr>
          <a:xfrm>
            <a:off x="7342931" y="1310905"/>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956" name="bg object 956"/>
          <p:cNvSpPr/>
          <p:nvPr/>
        </p:nvSpPr>
        <p:spPr>
          <a:xfrm>
            <a:off x="7149537" y="1298577"/>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957" name="bg object 957"/>
          <p:cNvSpPr/>
          <p:nvPr/>
        </p:nvSpPr>
        <p:spPr>
          <a:xfrm>
            <a:off x="6954943" y="1289311"/>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958" name="bg object 958"/>
          <p:cNvSpPr/>
          <p:nvPr/>
        </p:nvSpPr>
        <p:spPr>
          <a:xfrm>
            <a:off x="6759489" y="1283126"/>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959" name="bg object 959"/>
          <p:cNvSpPr/>
          <p:nvPr/>
        </p:nvSpPr>
        <p:spPr>
          <a:xfrm>
            <a:off x="6563520" y="1280030"/>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960" name="bg object 960"/>
          <p:cNvSpPr/>
          <p:nvPr/>
        </p:nvSpPr>
        <p:spPr>
          <a:xfrm>
            <a:off x="6367378" y="1280030"/>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961" name="bg object 961"/>
          <p:cNvSpPr/>
          <p:nvPr/>
        </p:nvSpPr>
        <p:spPr>
          <a:xfrm>
            <a:off x="6171410" y="1283126"/>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962" name="bg object 962"/>
          <p:cNvSpPr/>
          <p:nvPr/>
        </p:nvSpPr>
        <p:spPr>
          <a:xfrm>
            <a:off x="5975954" y="1289311"/>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963" name="bg object 963"/>
          <p:cNvSpPr/>
          <p:nvPr/>
        </p:nvSpPr>
        <p:spPr>
          <a:xfrm>
            <a:off x="5781360" y="1298577"/>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964" name="bg object 964"/>
          <p:cNvSpPr/>
          <p:nvPr/>
        </p:nvSpPr>
        <p:spPr>
          <a:xfrm>
            <a:off x="5587965" y="1310905"/>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965" name="bg object 965"/>
          <p:cNvSpPr/>
          <p:nvPr/>
        </p:nvSpPr>
        <p:spPr>
          <a:xfrm>
            <a:off x="5396109" y="1326276"/>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966" name="bg object 966"/>
          <p:cNvSpPr/>
          <p:nvPr/>
        </p:nvSpPr>
        <p:spPr>
          <a:xfrm>
            <a:off x="5206130" y="1344661"/>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967" name="bg object 967"/>
          <p:cNvSpPr/>
          <p:nvPr/>
        </p:nvSpPr>
        <p:spPr>
          <a:xfrm>
            <a:off x="5019913" y="1366616"/>
            <a:ext cx="39843" cy="15153"/>
          </a:xfrm>
          <a:custGeom>
            <a:avLst/>
            <a:gdLst/>
            <a:ahLst/>
            <a:cxnLst/>
            <a:rect l="l" t="t" r="r" b="b"/>
            <a:pathLst>
              <a:path w="25400" h="22225">
                <a:moveTo>
                  <a:pt x="19528" y="0"/>
                </a:moveTo>
                <a:lnTo>
                  <a:pt x="12579" y="0"/>
                </a:lnTo>
                <a:lnTo>
                  <a:pt x="5631" y="0"/>
                </a:lnTo>
                <a:lnTo>
                  <a:pt x="0" y="4883"/>
                </a:lnTo>
                <a:lnTo>
                  <a:pt x="0" y="16933"/>
                </a:lnTo>
                <a:lnTo>
                  <a:pt x="5631" y="21816"/>
                </a:lnTo>
                <a:lnTo>
                  <a:pt x="19528" y="21816"/>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968" name="bg object 968"/>
          <p:cNvSpPr/>
          <p:nvPr/>
        </p:nvSpPr>
        <p:spPr>
          <a:xfrm>
            <a:off x="4834683" y="1390929"/>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969" name="bg object 969"/>
          <p:cNvSpPr/>
          <p:nvPr/>
        </p:nvSpPr>
        <p:spPr>
          <a:xfrm>
            <a:off x="4652314" y="1418142"/>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970" name="bg object 970"/>
          <p:cNvSpPr/>
          <p:nvPr/>
        </p:nvSpPr>
        <p:spPr>
          <a:xfrm>
            <a:off x="4474686" y="1448799"/>
            <a:ext cx="36855" cy="13855"/>
          </a:xfrm>
          <a:custGeom>
            <a:avLst/>
            <a:gdLst/>
            <a:ahLst/>
            <a:cxnLst/>
            <a:rect l="l" t="t" r="r" b="b"/>
            <a:pathLst>
              <a:path w="23494"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971" name="bg object 971"/>
          <p:cNvSpPr/>
          <p:nvPr/>
        </p:nvSpPr>
        <p:spPr>
          <a:xfrm>
            <a:off x="4299000" y="1481669"/>
            <a:ext cx="36855" cy="13855"/>
          </a:xfrm>
          <a:custGeom>
            <a:avLst/>
            <a:gdLst/>
            <a:ahLst/>
            <a:cxnLst/>
            <a:rect l="l" t="t" r="r" b="b"/>
            <a:pathLst>
              <a:path w="23494"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972" name="bg object 972"/>
          <p:cNvSpPr/>
          <p:nvPr/>
        </p:nvSpPr>
        <p:spPr>
          <a:xfrm>
            <a:off x="4128673" y="1517871"/>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973" name="bg object 973"/>
          <p:cNvSpPr/>
          <p:nvPr/>
        </p:nvSpPr>
        <p:spPr>
          <a:xfrm>
            <a:off x="3960899" y="1556168"/>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974" name="bg object 974"/>
          <p:cNvSpPr/>
          <p:nvPr/>
        </p:nvSpPr>
        <p:spPr>
          <a:xfrm>
            <a:off x="3799084" y="1597665"/>
            <a:ext cx="30878" cy="11690"/>
          </a:xfrm>
          <a:custGeom>
            <a:avLst/>
            <a:gdLst/>
            <a:ahLst/>
            <a:cxnLst/>
            <a:rect l="l" t="t" r="r" b="b"/>
            <a:pathLst>
              <a:path w="19685" h="17144">
                <a:moveTo>
                  <a:pt x="14912" y="0"/>
                </a:moveTo>
                <a:lnTo>
                  <a:pt x="9607" y="0"/>
                </a:lnTo>
                <a:lnTo>
                  <a:pt x="4302" y="0"/>
                </a:lnTo>
                <a:lnTo>
                  <a:pt x="0" y="3730"/>
                </a:lnTo>
                <a:lnTo>
                  <a:pt x="0" y="12920"/>
                </a:lnTo>
                <a:lnTo>
                  <a:pt x="4302" y="16650"/>
                </a:lnTo>
                <a:lnTo>
                  <a:pt x="14912" y="16650"/>
                </a:lnTo>
                <a:lnTo>
                  <a:pt x="19214" y="1292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975" name="bg object 975"/>
          <p:cNvSpPr/>
          <p:nvPr/>
        </p:nvSpPr>
        <p:spPr>
          <a:xfrm>
            <a:off x="3641445" y="1641511"/>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976" name="bg object 976"/>
          <p:cNvSpPr/>
          <p:nvPr/>
        </p:nvSpPr>
        <p:spPr>
          <a:xfrm>
            <a:off x="3487731" y="1687431"/>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977" name="bg object 977"/>
          <p:cNvSpPr/>
          <p:nvPr/>
        </p:nvSpPr>
        <p:spPr>
          <a:xfrm>
            <a:off x="3340805" y="1736322"/>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978" name="bg object 978"/>
          <p:cNvSpPr/>
          <p:nvPr/>
        </p:nvSpPr>
        <p:spPr>
          <a:xfrm>
            <a:off x="3198356" y="1787126"/>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979" name="bg object 979"/>
          <p:cNvSpPr/>
          <p:nvPr/>
        </p:nvSpPr>
        <p:spPr>
          <a:xfrm>
            <a:off x="3061122" y="1839945"/>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980" name="bg object 980"/>
          <p:cNvSpPr/>
          <p:nvPr/>
        </p:nvSpPr>
        <p:spPr>
          <a:xfrm>
            <a:off x="2931434" y="1895471"/>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981" name="bg object 981"/>
          <p:cNvSpPr/>
          <p:nvPr/>
        </p:nvSpPr>
        <p:spPr>
          <a:xfrm>
            <a:off x="2806920" y="1952627"/>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982" name="bg object 982"/>
          <p:cNvSpPr/>
          <p:nvPr/>
        </p:nvSpPr>
        <p:spPr>
          <a:xfrm>
            <a:off x="2689908" y="2012100"/>
            <a:ext cx="16934" cy="6494"/>
          </a:xfrm>
          <a:custGeom>
            <a:avLst/>
            <a:gdLst/>
            <a:ahLst/>
            <a:cxnLst/>
            <a:rect l="l" t="t" r="r" b="b"/>
            <a:pathLst>
              <a:path w="10794"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983" name="bg object 983"/>
          <p:cNvSpPr/>
          <p:nvPr/>
        </p:nvSpPr>
        <p:spPr>
          <a:xfrm>
            <a:off x="2578477" y="2073000"/>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984" name="bg object 984"/>
          <p:cNvSpPr/>
          <p:nvPr/>
        </p:nvSpPr>
        <p:spPr>
          <a:xfrm>
            <a:off x="2474424" y="2135811"/>
            <a:ext cx="13945" cy="5195"/>
          </a:xfrm>
          <a:custGeom>
            <a:avLst/>
            <a:gdLst/>
            <a:ahLst/>
            <a:cxnLst/>
            <a:rect l="l" t="t" r="r" b="b"/>
            <a:pathLst>
              <a:path w="8890"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985" name="bg object 985"/>
          <p:cNvSpPr/>
          <p:nvPr/>
        </p:nvSpPr>
        <p:spPr>
          <a:xfrm>
            <a:off x="2376352" y="2199834"/>
            <a:ext cx="13945" cy="5195"/>
          </a:xfrm>
          <a:custGeom>
            <a:avLst/>
            <a:gdLst/>
            <a:ahLst/>
            <a:cxnLst/>
            <a:rect l="l" t="t" r="r" b="b"/>
            <a:pathLst>
              <a:path w="8890"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986" name="bg object 986"/>
          <p:cNvSpPr/>
          <p:nvPr/>
        </p:nvSpPr>
        <p:spPr>
          <a:xfrm>
            <a:off x="2286523" y="2265740"/>
            <a:ext cx="11953" cy="4330"/>
          </a:xfrm>
          <a:custGeom>
            <a:avLst/>
            <a:gdLst/>
            <a:ahLst/>
            <a:cxnLst/>
            <a:rect l="l" t="t" r="r" b="b"/>
            <a:pathLst>
              <a:path w="7619"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987" name="bg object 987"/>
          <p:cNvSpPr/>
          <p:nvPr/>
        </p:nvSpPr>
        <p:spPr>
          <a:xfrm>
            <a:off x="2203522" y="2332826"/>
            <a:ext cx="10957" cy="4330"/>
          </a:xfrm>
          <a:custGeom>
            <a:avLst/>
            <a:gdLst/>
            <a:ahLst/>
            <a:cxnLst/>
            <a:rect l="l" t="t" r="r" b="b"/>
            <a:pathLst>
              <a:path w="6984"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988" name="bg object 988"/>
          <p:cNvSpPr/>
          <p:nvPr/>
        </p:nvSpPr>
        <p:spPr>
          <a:xfrm>
            <a:off x="10962016" y="2331222"/>
            <a:ext cx="10957" cy="4330"/>
          </a:xfrm>
          <a:custGeom>
            <a:avLst/>
            <a:gdLst/>
            <a:ahLst/>
            <a:cxnLst/>
            <a:rect l="l" t="t" r="r" b="b"/>
            <a:pathLst>
              <a:path w="6984"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989" name="bg object 989"/>
          <p:cNvSpPr/>
          <p:nvPr/>
        </p:nvSpPr>
        <p:spPr>
          <a:xfrm>
            <a:off x="10881004" y="2263613"/>
            <a:ext cx="11953" cy="4330"/>
          </a:xfrm>
          <a:custGeom>
            <a:avLst/>
            <a:gdLst/>
            <a:ahLst/>
            <a:cxnLst/>
            <a:rect l="l" t="t" r="r" b="b"/>
            <a:pathLst>
              <a:path w="7620" h="6350">
                <a:moveTo>
                  <a:pt x="5643" y="0"/>
                </a:moveTo>
                <a:lnTo>
                  <a:pt x="3637" y="0"/>
                </a:lnTo>
                <a:lnTo>
                  <a:pt x="1619" y="0"/>
                </a:lnTo>
                <a:lnTo>
                  <a:pt x="0" y="1414"/>
                </a:lnTo>
                <a:lnTo>
                  <a:pt x="0" y="4904"/>
                </a:lnTo>
                <a:lnTo>
                  <a:pt x="1619"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990" name="bg object 990"/>
          <p:cNvSpPr/>
          <p:nvPr/>
        </p:nvSpPr>
        <p:spPr>
          <a:xfrm>
            <a:off x="10792325" y="2197083"/>
            <a:ext cx="13945" cy="5195"/>
          </a:xfrm>
          <a:custGeom>
            <a:avLst/>
            <a:gdLst/>
            <a:ahLst/>
            <a:cxnLst/>
            <a:rect l="l" t="t" r="r" b="b"/>
            <a:pathLst>
              <a:path w="8890"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991" name="bg object 991"/>
          <p:cNvSpPr/>
          <p:nvPr/>
        </p:nvSpPr>
        <p:spPr>
          <a:xfrm>
            <a:off x="10696653" y="2131937"/>
            <a:ext cx="15938" cy="6061"/>
          </a:xfrm>
          <a:custGeom>
            <a:avLst/>
            <a:gdLst/>
            <a:ahLst/>
            <a:cxnLst/>
            <a:rect l="l" t="t" r="r" b="b"/>
            <a:pathLst>
              <a:path w="10159"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992" name="bg object 992"/>
          <p:cNvSpPr/>
          <p:nvPr/>
        </p:nvSpPr>
        <p:spPr>
          <a:xfrm>
            <a:off x="10595178" y="2068671"/>
            <a:ext cx="15938" cy="6061"/>
          </a:xfrm>
          <a:custGeom>
            <a:avLst/>
            <a:gdLst/>
            <a:ahLst/>
            <a:cxnLst/>
            <a:rect l="l" t="t" r="r" b="b"/>
            <a:pathLst>
              <a:path w="10159"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993" name="bg object 993"/>
          <p:cNvSpPr/>
          <p:nvPr/>
        </p:nvSpPr>
        <p:spPr>
          <a:xfrm>
            <a:off x="10486520" y="2006803"/>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994" name="bg object 994"/>
          <p:cNvSpPr/>
          <p:nvPr/>
        </p:nvSpPr>
        <p:spPr>
          <a:xfrm>
            <a:off x="10370299" y="1946230"/>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995" name="bg object 995"/>
          <p:cNvSpPr/>
          <p:nvPr/>
        </p:nvSpPr>
        <p:spPr>
          <a:xfrm>
            <a:off x="10248822" y="1887841"/>
            <a:ext cx="20918" cy="8226"/>
          </a:xfrm>
          <a:custGeom>
            <a:avLst/>
            <a:gdLst/>
            <a:ahLst/>
            <a:cxnLst/>
            <a:rect l="l" t="t" r="r" b="b"/>
            <a:pathLst>
              <a:path w="13334"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996" name="bg object 996"/>
          <p:cNvSpPr/>
          <p:nvPr/>
        </p:nvSpPr>
        <p:spPr>
          <a:xfrm>
            <a:off x="10120184" y="1830943"/>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997" name="bg object 997"/>
          <p:cNvSpPr/>
          <p:nvPr/>
        </p:nvSpPr>
        <p:spPr>
          <a:xfrm>
            <a:off x="9986656" y="1776409"/>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998" name="bg object 998"/>
          <p:cNvSpPr/>
          <p:nvPr/>
        </p:nvSpPr>
        <p:spPr>
          <a:xfrm>
            <a:off x="9847959" y="1724134"/>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999" name="bg object 999"/>
          <p:cNvSpPr/>
          <p:nvPr/>
        </p:nvSpPr>
        <p:spPr>
          <a:xfrm>
            <a:off x="9702242" y="1673420"/>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000" name="bg object 1000"/>
          <p:cNvSpPr/>
          <p:nvPr/>
        </p:nvSpPr>
        <p:spPr>
          <a:xfrm>
            <a:off x="9551794" y="1625130"/>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001" name="bg object 1001"/>
          <p:cNvSpPr/>
          <p:nvPr/>
        </p:nvSpPr>
        <p:spPr>
          <a:xfrm>
            <a:off x="9397396" y="1579537"/>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002" name="bg object 1002"/>
          <p:cNvSpPr/>
          <p:nvPr/>
        </p:nvSpPr>
        <p:spPr>
          <a:xfrm>
            <a:off x="9236695" y="1535738"/>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003" name="bg object 1003"/>
          <p:cNvSpPr/>
          <p:nvPr/>
        </p:nvSpPr>
        <p:spPr>
          <a:xfrm>
            <a:off x="9073060" y="1494975"/>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004" name="bg object 1004"/>
          <p:cNvSpPr/>
          <p:nvPr/>
        </p:nvSpPr>
        <p:spPr>
          <a:xfrm>
            <a:off x="8903654" y="1456142"/>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005" name="bg object 1005"/>
          <p:cNvSpPr/>
          <p:nvPr/>
        </p:nvSpPr>
        <p:spPr>
          <a:xfrm>
            <a:off x="8730292" y="1419889"/>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006" name="bg object 1006"/>
          <p:cNvSpPr/>
          <p:nvPr/>
        </p:nvSpPr>
        <p:spPr>
          <a:xfrm>
            <a:off x="8554815" y="1386858"/>
            <a:ext cx="39843" cy="15153"/>
          </a:xfrm>
          <a:custGeom>
            <a:avLst/>
            <a:gdLst/>
            <a:ahLst/>
            <a:cxnLst/>
            <a:rect l="l" t="t" r="r" b="b"/>
            <a:pathLst>
              <a:path w="25400" h="22225">
                <a:moveTo>
                  <a:pt x="19528" y="0"/>
                </a:moveTo>
                <a:lnTo>
                  <a:pt x="12579" y="0"/>
                </a:lnTo>
                <a:lnTo>
                  <a:pt x="5631" y="0"/>
                </a:lnTo>
                <a:lnTo>
                  <a:pt x="0" y="4883"/>
                </a:lnTo>
                <a:lnTo>
                  <a:pt x="0" y="16933"/>
                </a:lnTo>
                <a:lnTo>
                  <a:pt x="5631" y="21816"/>
                </a:lnTo>
                <a:lnTo>
                  <a:pt x="19528" y="21816"/>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007" name="bg object 1007"/>
          <p:cNvSpPr/>
          <p:nvPr/>
        </p:nvSpPr>
        <p:spPr>
          <a:xfrm>
            <a:off x="8375954" y="1356517"/>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008" name="bg object 1008"/>
          <p:cNvSpPr/>
          <p:nvPr/>
        </p:nvSpPr>
        <p:spPr>
          <a:xfrm>
            <a:off x="8192443" y="1328328"/>
            <a:ext cx="42831" cy="16452"/>
          </a:xfrm>
          <a:custGeom>
            <a:avLst/>
            <a:gdLst/>
            <a:ahLst/>
            <a:cxnLst/>
            <a:rect l="l" t="t" r="r" b="b"/>
            <a:pathLst>
              <a:path w="27304" h="24130">
                <a:moveTo>
                  <a:pt x="21062" y="0"/>
                </a:moveTo>
                <a:lnTo>
                  <a:pt x="13570" y="0"/>
                </a:lnTo>
                <a:lnTo>
                  <a:pt x="6066" y="0"/>
                </a:lnTo>
                <a:lnTo>
                  <a:pt x="0" y="5270"/>
                </a:lnTo>
                <a:lnTo>
                  <a:pt x="0" y="18274"/>
                </a:lnTo>
                <a:lnTo>
                  <a:pt x="6066"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009" name="bg object 1009"/>
          <p:cNvSpPr/>
          <p:nvPr/>
        </p:nvSpPr>
        <p:spPr>
          <a:xfrm>
            <a:off x="8007683" y="1303510"/>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010" name="bg object 1010"/>
          <p:cNvSpPr/>
          <p:nvPr/>
        </p:nvSpPr>
        <p:spPr>
          <a:xfrm>
            <a:off x="7820420" y="1281516"/>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011" name="bg object 1011"/>
          <p:cNvSpPr/>
          <p:nvPr/>
        </p:nvSpPr>
        <p:spPr>
          <a:xfrm>
            <a:off x="7628876" y="1261600"/>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012" name="bg object 1012"/>
          <p:cNvSpPr/>
          <p:nvPr/>
        </p:nvSpPr>
        <p:spPr>
          <a:xfrm>
            <a:off x="7437526" y="1245356"/>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013" name="bg object 1013"/>
          <p:cNvSpPr/>
          <p:nvPr/>
        </p:nvSpPr>
        <p:spPr>
          <a:xfrm>
            <a:off x="7244595" y="1232030"/>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014" name="bg object 1014"/>
          <p:cNvSpPr/>
          <p:nvPr/>
        </p:nvSpPr>
        <p:spPr>
          <a:xfrm>
            <a:off x="7050400" y="1221643"/>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015" name="bg object 1015"/>
          <p:cNvSpPr/>
          <p:nvPr/>
        </p:nvSpPr>
        <p:spPr>
          <a:xfrm>
            <a:off x="6855251" y="1214212"/>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016" name="bg object 1016"/>
          <p:cNvSpPr/>
          <p:nvPr/>
        </p:nvSpPr>
        <p:spPr>
          <a:xfrm>
            <a:off x="6659466" y="1209748"/>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017" name="bg object 1017"/>
          <p:cNvSpPr/>
          <p:nvPr/>
        </p:nvSpPr>
        <p:spPr>
          <a:xfrm>
            <a:off x="6461277" y="1207477"/>
            <a:ext cx="51796" cy="19483"/>
          </a:xfrm>
          <a:custGeom>
            <a:avLst/>
            <a:gdLst/>
            <a:ahLst/>
            <a:cxnLst/>
            <a:rect l="l" t="t" r="r" b="b"/>
            <a:pathLst>
              <a:path w="33020"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018" name="bg object 1018"/>
          <p:cNvSpPr/>
          <p:nvPr/>
        </p:nvSpPr>
        <p:spPr>
          <a:xfrm>
            <a:off x="6267261" y="1209748"/>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019" name="bg object 1019"/>
          <p:cNvSpPr/>
          <p:nvPr/>
        </p:nvSpPr>
        <p:spPr>
          <a:xfrm>
            <a:off x="6071475" y="1214212"/>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020" name="bg object 1020"/>
          <p:cNvSpPr/>
          <p:nvPr/>
        </p:nvSpPr>
        <p:spPr>
          <a:xfrm>
            <a:off x="5876326" y="1221643"/>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021" name="bg object 1021"/>
          <p:cNvSpPr/>
          <p:nvPr/>
        </p:nvSpPr>
        <p:spPr>
          <a:xfrm>
            <a:off x="5682130" y="1232030"/>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022" name="bg object 1022"/>
          <p:cNvSpPr/>
          <p:nvPr/>
        </p:nvSpPr>
        <p:spPr>
          <a:xfrm>
            <a:off x="5489201" y="1245356"/>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023" name="bg object 1023"/>
          <p:cNvSpPr/>
          <p:nvPr/>
        </p:nvSpPr>
        <p:spPr>
          <a:xfrm>
            <a:off x="5297850" y="1261600"/>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024" name="bg object 1024"/>
          <p:cNvSpPr/>
          <p:nvPr/>
        </p:nvSpPr>
        <p:spPr>
          <a:xfrm>
            <a:off x="5110475" y="1281516"/>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025" name="bg object 1025"/>
          <p:cNvSpPr/>
          <p:nvPr/>
        </p:nvSpPr>
        <p:spPr>
          <a:xfrm>
            <a:off x="4923215" y="1303510"/>
            <a:ext cx="42831" cy="16452"/>
          </a:xfrm>
          <a:custGeom>
            <a:avLst/>
            <a:gdLst/>
            <a:ahLst/>
            <a:cxnLst/>
            <a:rect l="l" t="t" r="r" b="b"/>
            <a:pathLst>
              <a:path w="27305" h="24130">
                <a:moveTo>
                  <a:pt x="21075" y="0"/>
                </a:moveTo>
                <a:lnTo>
                  <a:pt x="13570" y="0"/>
                </a:lnTo>
                <a:lnTo>
                  <a:pt x="6078" y="0"/>
                </a:lnTo>
                <a:lnTo>
                  <a:pt x="0" y="5270"/>
                </a:lnTo>
                <a:lnTo>
                  <a:pt x="0" y="18274"/>
                </a:lnTo>
                <a:lnTo>
                  <a:pt x="6078" y="23545"/>
                </a:lnTo>
                <a:lnTo>
                  <a:pt x="21075" y="23545"/>
                </a:lnTo>
                <a:lnTo>
                  <a:pt x="27141" y="18274"/>
                </a:lnTo>
                <a:lnTo>
                  <a:pt x="27141" y="5270"/>
                </a:lnTo>
                <a:lnTo>
                  <a:pt x="21075" y="0"/>
                </a:lnTo>
                <a:close/>
              </a:path>
            </a:pathLst>
          </a:custGeom>
          <a:solidFill>
            <a:srgbClr val="931339">
              <a:alpha val="9999"/>
            </a:srgbClr>
          </a:solidFill>
        </p:spPr>
        <p:txBody>
          <a:bodyPr wrap="square" lIns="0" tIns="0" rIns="0" bIns="0" rtlCol="0"/>
          <a:lstStyle/>
          <a:p>
            <a:endParaRPr sz="1227"/>
          </a:p>
        </p:txBody>
      </p:sp>
      <p:sp>
        <p:nvSpPr>
          <p:cNvPr id="1026" name="bg object 1026"/>
          <p:cNvSpPr/>
          <p:nvPr/>
        </p:nvSpPr>
        <p:spPr>
          <a:xfrm>
            <a:off x="4738455" y="1328328"/>
            <a:ext cx="42831" cy="16452"/>
          </a:xfrm>
          <a:custGeom>
            <a:avLst/>
            <a:gdLst/>
            <a:ahLst/>
            <a:cxnLst/>
            <a:rect l="l" t="t" r="r" b="b"/>
            <a:pathLst>
              <a:path w="27305"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027" name="bg object 1027"/>
          <p:cNvSpPr/>
          <p:nvPr/>
        </p:nvSpPr>
        <p:spPr>
          <a:xfrm>
            <a:off x="4558049" y="1356517"/>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028" name="bg object 1028"/>
          <p:cNvSpPr/>
          <p:nvPr/>
        </p:nvSpPr>
        <p:spPr>
          <a:xfrm>
            <a:off x="4379188" y="1386858"/>
            <a:ext cx="39843" cy="15153"/>
          </a:xfrm>
          <a:custGeom>
            <a:avLst/>
            <a:gdLst/>
            <a:ahLst/>
            <a:cxnLst/>
            <a:rect l="l" t="t" r="r" b="b"/>
            <a:pathLst>
              <a:path w="25400" h="22225">
                <a:moveTo>
                  <a:pt x="19528" y="0"/>
                </a:moveTo>
                <a:lnTo>
                  <a:pt x="12579" y="0"/>
                </a:lnTo>
                <a:lnTo>
                  <a:pt x="5631" y="0"/>
                </a:lnTo>
                <a:lnTo>
                  <a:pt x="0" y="4883"/>
                </a:lnTo>
                <a:lnTo>
                  <a:pt x="0" y="16933"/>
                </a:lnTo>
                <a:lnTo>
                  <a:pt x="5631" y="21816"/>
                </a:lnTo>
                <a:lnTo>
                  <a:pt x="19528" y="21816"/>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029" name="bg object 1029"/>
          <p:cNvSpPr/>
          <p:nvPr/>
        </p:nvSpPr>
        <p:spPr>
          <a:xfrm>
            <a:off x="4203712" y="1419889"/>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030" name="bg object 1030"/>
          <p:cNvSpPr/>
          <p:nvPr/>
        </p:nvSpPr>
        <p:spPr>
          <a:xfrm>
            <a:off x="4033461" y="1456142"/>
            <a:ext cx="36855" cy="13855"/>
          </a:xfrm>
          <a:custGeom>
            <a:avLst/>
            <a:gdLst/>
            <a:ahLst/>
            <a:cxnLst/>
            <a:rect l="l" t="t" r="r" b="b"/>
            <a:pathLst>
              <a:path w="23494"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031" name="bg object 1031"/>
          <p:cNvSpPr/>
          <p:nvPr/>
        </p:nvSpPr>
        <p:spPr>
          <a:xfrm>
            <a:off x="3867161" y="1494975"/>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032" name="bg object 1032"/>
          <p:cNvSpPr/>
          <p:nvPr/>
        </p:nvSpPr>
        <p:spPr>
          <a:xfrm>
            <a:off x="3703527" y="1535738"/>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033" name="bg object 1033"/>
          <p:cNvSpPr/>
          <p:nvPr/>
        </p:nvSpPr>
        <p:spPr>
          <a:xfrm>
            <a:off x="3545937" y="1579537"/>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034" name="bg object 1034"/>
          <p:cNvSpPr/>
          <p:nvPr/>
        </p:nvSpPr>
        <p:spPr>
          <a:xfrm>
            <a:off x="3391537" y="1625130"/>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035" name="bg object 1035"/>
          <p:cNvSpPr/>
          <p:nvPr/>
        </p:nvSpPr>
        <p:spPr>
          <a:xfrm>
            <a:off x="3243174" y="1673420"/>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036" name="bg object 1036"/>
          <p:cNvSpPr/>
          <p:nvPr/>
        </p:nvSpPr>
        <p:spPr>
          <a:xfrm>
            <a:off x="3100561" y="1724134"/>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037" name="bg object 1037"/>
          <p:cNvSpPr/>
          <p:nvPr/>
        </p:nvSpPr>
        <p:spPr>
          <a:xfrm>
            <a:off x="2961868" y="1776409"/>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038" name="bg object 1038"/>
          <p:cNvSpPr/>
          <p:nvPr/>
        </p:nvSpPr>
        <p:spPr>
          <a:xfrm>
            <a:off x="2829402" y="1830943"/>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039" name="bg object 1039"/>
          <p:cNvSpPr/>
          <p:nvPr/>
        </p:nvSpPr>
        <p:spPr>
          <a:xfrm>
            <a:off x="2703874" y="1887841"/>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1040" name="bg object 1040"/>
          <p:cNvSpPr/>
          <p:nvPr/>
        </p:nvSpPr>
        <p:spPr>
          <a:xfrm>
            <a:off x="2583422" y="1946230"/>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1041" name="bg object 1041"/>
          <p:cNvSpPr/>
          <p:nvPr/>
        </p:nvSpPr>
        <p:spPr>
          <a:xfrm>
            <a:off x="2470344" y="2006803"/>
            <a:ext cx="16934" cy="6494"/>
          </a:xfrm>
          <a:custGeom>
            <a:avLst/>
            <a:gdLst/>
            <a:ahLst/>
            <a:cxnLst/>
            <a:rect l="l" t="t" r="r" b="b"/>
            <a:pathLst>
              <a:path w="10794"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1042" name="bg object 1042"/>
          <p:cNvSpPr/>
          <p:nvPr/>
        </p:nvSpPr>
        <p:spPr>
          <a:xfrm>
            <a:off x="2362707" y="2068671"/>
            <a:ext cx="15938" cy="6061"/>
          </a:xfrm>
          <a:custGeom>
            <a:avLst/>
            <a:gdLst/>
            <a:ahLst/>
            <a:cxnLst/>
            <a:rect l="l" t="t" r="r" b="b"/>
            <a:pathLst>
              <a:path w="10159"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1043" name="bg object 1043"/>
          <p:cNvSpPr/>
          <p:nvPr/>
        </p:nvSpPr>
        <p:spPr>
          <a:xfrm>
            <a:off x="2261234" y="2131937"/>
            <a:ext cx="15938" cy="6061"/>
          </a:xfrm>
          <a:custGeom>
            <a:avLst/>
            <a:gdLst/>
            <a:ahLst/>
            <a:cxnLst/>
            <a:rect l="l" t="t" r="r" b="b"/>
            <a:pathLst>
              <a:path w="10159"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1044" name="bg object 1044"/>
          <p:cNvSpPr/>
          <p:nvPr/>
        </p:nvSpPr>
        <p:spPr>
          <a:xfrm>
            <a:off x="2167646" y="2197083"/>
            <a:ext cx="13945" cy="5195"/>
          </a:xfrm>
          <a:custGeom>
            <a:avLst/>
            <a:gdLst/>
            <a:ahLst/>
            <a:cxnLst/>
            <a:rect l="l" t="t" r="r" b="b"/>
            <a:pathLst>
              <a:path w="8890"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1045" name="bg object 1045"/>
          <p:cNvSpPr/>
          <p:nvPr/>
        </p:nvSpPr>
        <p:spPr>
          <a:xfrm>
            <a:off x="2081055" y="2263613"/>
            <a:ext cx="11953" cy="4330"/>
          </a:xfrm>
          <a:custGeom>
            <a:avLst/>
            <a:gdLst/>
            <a:ahLst/>
            <a:cxnLst/>
            <a:rect l="l" t="t" r="r" b="b"/>
            <a:pathLst>
              <a:path w="7619"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1046" name="bg object 1046"/>
          <p:cNvSpPr/>
          <p:nvPr/>
        </p:nvSpPr>
        <p:spPr>
          <a:xfrm>
            <a:off x="2001067" y="2331222"/>
            <a:ext cx="10957" cy="4330"/>
          </a:xfrm>
          <a:custGeom>
            <a:avLst/>
            <a:gdLst/>
            <a:ahLst/>
            <a:cxnLst/>
            <a:rect l="l" t="t" r="r" b="b"/>
            <a:pathLst>
              <a:path w="6984"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1047" name="bg object 1047"/>
          <p:cNvSpPr/>
          <p:nvPr/>
        </p:nvSpPr>
        <p:spPr>
          <a:xfrm>
            <a:off x="11163395" y="2329792"/>
            <a:ext cx="10957" cy="4330"/>
          </a:xfrm>
          <a:custGeom>
            <a:avLst/>
            <a:gdLst/>
            <a:ahLst/>
            <a:cxnLst/>
            <a:rect l="l" t="t" r="r" b="b"/>
            <a:pathLst>
              <a:path w="6984"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1048" name="bg object 1048"/>
          <p:cNvSpPr/>
          <p:nvPr/>
        </p:nvSpPr>
        <p:spPr>
          <a:xfrm>
            <a:off x="11085195" y="2261714"/>
            <a:ext cx="11953" cy="4330"/>
          </a:xfrm>
          <a:custGeom>
            <a:avLst/>
            <a:gdLst/>
            <a:ahLst/>
            <a:cxnLst/>
            <a:rect l="l" t="t" r="r" b="b"/>
            <a:pathLst>
              <a:path w="7620" h="6350">
                <a:moveTo>
                  <a:pt x="5643" y="0"/>
                </a:moveTo>
                <a:lnTo>
                  <a:pt x="3637" y="0"/>
                </a:lnTo>
                <a:lnTo>
                  <a:pt x="1619" y="0"/>
                </a:lnTo>
                <a:lnTo>
                  <a:pt x="0" y="1414"/>
                </a:lnTo>
                <a:lnTo>
                  <a:pt x="0" y="4904"/>
                </a:lnTo>
                <a:lnTo>
                  <a:pt x="1619"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1049" name="bg object 1049"/>
          <p:cNvSpPr/>
          <p:nvPr/>
        </p:nvSpPr>
        <p:spPr>
          <a:xfrm>
            <a:off x="10999538" y="2194628"/>
            <a:ext cx="13945" cy="5195"/>
          </a:xfrm>
          <a:custGeom>
            <a:avLst/>
            <a:gdLst/>
            <a:ahLst/>
            <a:cxnLst/>
            <a:rect l="l" t="t" r="r" b="b"/>
            <a:pathLst>
              <a:path w="8890" h="7619">
                <a:moveTo>
                  <a:pt x="6682" y="0"/>
                </a:moveTo>
                <a:lnTo>
                  <a:pt x="4302" y="0"/>
                </a:lnTo>
                <a:lnTo>
                  <a:pt x="1921" y="0"/>
                </a:lnTo>
                <a:lnTo>
                  <a:pt x="0" y="1676"/>
                </a:lnTo>
                <a:lnTo>
                  <a:pt x="0" y="5794"/>
                </a:lnTo>
                <a:lnTo>
                  <a:pt x="1921" y="7460"/>
                </a:lnTo>
                <a:lnTo>
                  <a:pt x="6682" y="7460"/>
                </a:lnTo>
                <a:lnTo>
                  <a:pt x="8604" y="5794"/>
                </a:lnTo>
                <a:lnTo>
                  <a:pt x="8604" y="1676"/>
                </a:lnTo>
                <a:lnTo>
                  <a:pt x="6682" y="0"/>
                </a:lnTo>
                <a:close/>
              </a:path>
            </a:pathLst>
          </a:custGeom>
          <a:solidFill>
            <a:srgbClr val="931339">
              <a:alpha val="9999"/>
            </a:srgbClr>
          </a:solidFill>
        </p:spPr>
        <p:txBody>
          <a:bodyPr wrap="square" lIns="0" tIns="0" rIns="0" bIns="0" rtlCol="0"/>
          <a:lstStyle/>
          <a:p>
            <a:endParaRPr sz="1227"/>
          </a:p>
        </p:txBody>
      </p:sp>
      <p:sp>
        <p:nvSpPr>
          <p:cNvPr id="1050" name="bg object 1050"/>
          <p:cNvSpPr/>
          <p:nvPr/>
        </p:nvSpPr>
        <p:spPr>
          <a:xfrm>
            <a:off x="10907084" y="2128827"/>
            <a:ext cx="15938" cy="6061"/>
          </a:xfrm>
          <a:custGeom>
            <a:avLst/>
            <a:gdLst/>
            <a:ahLst/>
            <a:cxnLst/>
            <a:rect l="l" t="t" r="r" b="b"/>
            <a:pathLst>
              <a:path w="10159"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1051" name="bg object 1051"/>
          <p:cNvSpPr/>
          <p:nvPr/>
        </p:nvSpPr>
        <p:spPr>
          <a:xfrm>
            <a:off x="10809013" y="2064805"/>
            <a:ext cx="15938" cy="6061"/>
          </a:xfrm>
          <a:custGeom>
            <a:avLst/>
            <a:gdLst/>
            <a:ahLst/>
            <a:cxnLst/>
            <a:rect l="l" t="t" r="r" b="b"/>
            <a:pathLst>
              <a:path w="10159"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1052" name="bg object 1052"/>
          <p:cNvSpPr/>
          <p:nvPr/>
        </p:nvSpPr>
        <p:spPr>
          <a:xfrm>
            <a:off x="10703917" y="2002067"/>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1053" name="bg object 1053"/>
          <p:cNvSpPr/>
          <p:nvPr/>
        </p:nvSpPr>
        <p:spPr>
          <a:xfrm>
            <a:off x="10591401" y="1940513"/>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1054" name="bg object 1054"/>
          <p:cNvSpPr/>
          <p:nvPr/>
        </p:nvSpPr>
        <p:spPr>
          <a:xfrm>
            <a:off x="10473762" y="1881019"/>
            <a:ext cx="20918" cy="8226"/>
          </a:xfrm>
          <a:custGeom>
            <a:avLst/>
            <a:gdLst/>
            <a:ahLst/>
            <a:cxnLst/>
            <a:rect l="l" t="t" r="r" b="b"/>
            <a:pathLst>
              <a:path w="13334"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1055" name="bg object 1055"/>
          <p:cNvSpPr/>
          <p:nvPr/>
        </p:nvSpPr>
        <p:spPr>
          <a:xfrm>
            <a:off x="10349067" y="1822889"/>
            <a:ext cx="23906" cy="9092"/>
          </a:xfrm>
          <a:custGeom>
            <a:avLst/>
            <a:gdLst/>
            <a:ahLst/>
            <a:cxnLst/>
            <a:rect l="l" t="t" r="r" b="b"/>
            <a:pathLst>
              <a:path w="15240"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056" name="bg object 1056"/>
          <p:cNvSpPr/>
          <p:nvPr/>
        </p:nvSpPr>
        <p:spPr>
          <a:xfrm>
            <a:off x="10219567" y="1766992"/>
            <a:ext cx="25898" cy="9525"/>
          </a:xfrm>
          <a:custGeom>
            <a:avLst/>
            <a:gdLst/>
            <a:ahLst/>
            <a:cxnLst/>
            <a:rect l="l" t="t" r="r" b="b"/>
            <a:pathLst>
              <a:path w="16509"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057" name="bg object 1057"/>
          <p:cNvSpPr/>
          <p:nvPr/>
        </p:nvSpPr>
        <p:spPr>
          <a:xfrm>
            <a:off x="10084963" y="1713219"/>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058" name="bg object 1058"/>
          <p:cNvSpPr/>
          <p:nvPr/>
        </p:nvSpPr>
        <p:spPr>
          <a:xfrm>
            <a:off x="9943379" y="1660866"/>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059" name="bg object 1059"/>
          <p:cNvSpPr/>
          <p:nvPr/>
        </p:nvSpPr>
        <p:spPr>
          <a:xfrm>
            <a:off x="9797082" y="1610795"/>
            <a:ext cx="30878" cy="11690"/>
          </a:xfrm>
          <a:custGeom>
            <a:avLst/>
            <a:gdLst/>
            <a:ahLst/>
            <a:cxnLst/>
            <a:rect l="l" t="t" r="r" b="b"/>
            <a:pathLst>
              <a:path w="19685" h="17144">
                <a:moveTo>
                  <a:pt x="14912" y="0"/>
                </a:moveTo>
                <a:lnTo>
                  <a:pt x="9607" y="0"/>
                </a:lnTo>
                <a:lnTo>
                  <a:pt x="4302" y="0"/>
                </a:lnTo>
                <a:lnTo>
                  <a:pt x="0" y="3730"/>
                </a:lnTo>
                <a:lnTo>
                  <a:pt x="0" y="12920"/>
                </a:lnTo>
                <a:lnTo>
                  <a:pt x="4302" y="16650"/>
                </a:lnTo>
                <a:lnTo>
                  <a:pt x="14912" y="16650"/>
                </a:lnTo>
                <a:lnTo>
                  <a:pt x="19214" y="1292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060" name="bg object 1060"/>
          <p:cNvSpPr/>
          <p:nvPr/>
        </p:nvSpPr>
        <p:spPr>
          <a:xfrm>
            <a:off x="9645274" y="1562688"/>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061" name="bg object 1061"/>
          <p:cNvSpPr/>
          <p:nvPr/>
        </p:nvSpPr>
        <p:spPr>
          <a:xfrm>
            <a:off x="9490242" y="1517399"/>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062" name="bg object 1062"/>
          <p:cNvSpPr/>
          <p:nvPr/>
        </p:nvSpPr>
        <p:spPr>
          <a:xfrm>
            <a:off x="9329116" y="1473823"/>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063" name="bg object 1063"/>
          <p:cNvSpPr/>
          <p:nvPr/>
        </p:nvSpPr>
        <p:spPr>
          <a:xfrm>
            <a:off x="9165241" y="1433199"/>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064" name="bg object 1064"/>
          <p:cNvSpPr/>
          <p:nvPr/>
        </p:nvSpPr>
        <p:spPr>
          <a:xfrm>
            <a:off x="8995756" y="1394414"/>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065" name="bg object 1065"/>
          <p:cNvSpPr/>
          <p:nvPr/>
        </p:nvSpPr>
        <p:spPr>
          <a:xfrm>
            <a:off x="8824019" y="1358698"/>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066" name="bg object 1066"/>
          <p:cNvSpPr/>
          <p:nvPr/>
        </p:nvSpPr>
        <p:spPr>
          <a:xfrm>
            <a:off x="8647184" y="1324931"/>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067" name="bg object 1067"/>
          <p:cNvSpPr/>
          <p:nvPr/>
        </p:nvSpPr>
        <p:spPr>
          <a:xfrm>
            <a:off x="8468624" y="1294339"/>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068" name="bg object 1068"/>
          <p:cNvSpPr/>
          <p:nvPr/>
        </p:nvSpPr>
        <p:spPr>
          <a:xfrm>
            <a:off x="8284964" y="1265596"/>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069" name="bg object 1069"/>
          <p:cNvSpPr/>
          <p:nvPr/>
        </p:nvSpPr>
        <p:spPr>
          <a:xfrm>
            <a:off x="8100649" y="1240311"/>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070" name="bg object 1070"/>
          <p:cNvSpPr/>
          <p:nvPr/>
        </p:nvSpPr>
        <p:spPr>
          <a:xfrm>
            <a:off x="7913873" y="1217740"/>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071" name="bg object 1071"/>
          <p:cNvSpPr/>
          <p:nvPr/>
        </p:nvSpPr>
        <p:spPr>
          <a:xfrm>
            <a:off x="7722827" y="1197132"/>
            <a:ext cx="51796" cy="19483"/>
          </a:xfrm>
          <a:custGeom>
            <a:avLst/>
            <a:gdLst/>
            <a:ahLst/>
            <a:cxnLst/>
            <a:rect l="l" t="t" r="r" b="b"/>
            <a:pathLst>
              <a:path w="33020"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072" name="bg object 1072"/>
          <p:cNvSpPr/>
          <p:nvPr/>
        </p:nvSpPr>
        <p:spPr>
          <a:xfrm>
            <a:off x="7531969" y="1180084"/>
            <a:ext cx="51796" cy="19483"/>
          </a:xfrm>
          <a:custGeom>
            <a:avLst/>
            <a:gdLst/>
            <a:ahLst/>
            <a:cxnLst/>
            <a:rect l="l" t="t" r="r" b="b"/>
            <a:pathLst>
              <a:path w="33020"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073" name="bg object 1073"/>
          <p:cNvSpPr/>
          <p:nvPr/>
        </p:nvSpPr>
        <p:spPr>
          <a:xfrm>
            <a:off x="7339503" y="1165836"/>
            <a:ext cx="51796" cy="19483"/>
          </a:xfrm>
          <a:custGeom>
            <a:avLst/>
            <a:gdLst/>
            <a:ahLst/>
            <a:cxnLst/>
            <a:rect l="l" t="t" r="r" b="b"/>
            <a:pathLst>
              <a:path w="33020"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074" name="bg object 1074"/>
          <p:cNvSpPr/>
          <p:nvPr/>
        </p:nvSpPr>
        <p:spPr>
          <a:xfrm>
            <a:off x="7145716" y="1154414"/>
            <a:ext cx="51796" cy="19483"/>
          </a:xfrm>
          <a:custGeom>
            <a:avLst/>
            <a:gdLst/>
            <a:ahLst/>
            <a:cxnLst/>
            <a:rect l="l" t="t" r="r" b="b"/>
            <a:pathLst>
              <a:path w="33020"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075" name="bg object 1075"/>
          <p:cNvSpPr/>
          <p:nvPr/>
        </p:nvSpPr>
        <p:spPr>
          <a:xfrm>
            <a:off x="6950897" y="1145831"/>
            <a:ext cx="51796" cy="19483"/>
          </a:xfrm>
          <a:custGeom>
            <a:avLst/>
            <a:gdLst/>
            <a:ahLst/>
            <a:cxnLst/>
            <a:rect l="l" t="t" r="r" b="b"/>
            <a:pathLst>
              <a:path w="33020"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076" name="bg object 1076"/>
          <p:cNvSpPr/>
          <p:nvPr/>
        </p:nvSpPr>
        <p:spPr>
          <a:xfrm>
            <a:off x="6755346" y="1140101"/>
            <a:ext cx="51796" cy="19483"/>
          </a:xfrm>
          <a:custGeom>
            <a:avLst/>
            <a:gdLst/>
            <a:ahLst/>
            <a:cxnLst/>
            <a:rect l="l" t="t" r="r" b="b"/>
            <a:pathLst>
              <a:path w="33020"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077" name="bg object 1077"/>
          <p:cNvSpPr/>
          <p:nvPr/>
        </p:nvSpPr>
        <p:spPr>
          <a:xfrm>
            <a:off x="6559349" y="1137235"/>
            <a:ext cx="51796" cy="19483"/>
          </a:xfrm>
          <a:custGeom>
            <a:avLst/>
            <a:gdLst/>
            <a:ahLst/>
            <a:cxnLst/>
            <a:rect l="l" t="t" r="r" b="b"/>
            <a:pathLst>
              <a:path w="33020"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078" name="bg object 1078"/>
          <p:cNvSpPr/>
          <p:nvPr/>
        </p:nvSpPr>
        <p:spPr>
          <a:xfrm>
            <a:off x="6363205" y="1137235"/>
            <a:ext cx="51796" cy="19483"/>
          </a:xfrm>
          <a:custGeom>
            <a:avLst/>
            <a:gdLst/>
            <a:ahLst/>
            <a:cxnLst/>
            <a:rect l="l" t="t" r="r" b="b"/>
            <a:pathLst>
              <a:path w="33020"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079" name="bg object 1079"/>
          <p:cNvSpPr/>
          <p:nvPr/>
        </p:nvSpPr>
        <p:spPr>
          <a:xfrm>
            <a:off x="6167209" y="1140101"/>
            <a:ext cx="51796" cy="19483"/>
          </a:xfrm>
          <a:custGeom>
            <a:avLst/>
            <a:gdLst/>
            <a:ahLst/>
            <a:cxnLst/>
            <a:rect l="l" t="t" r="r" b="b"/>
            <a:pathLst>
              <a:path w="33020"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080" name="bg object 1080"/>
          <p:cNvSpPr/>
          <p:nvPr/>
        </p:nvSpPr>
        <p:spPr>
          <a:xfrm>
            <a:off x="5971655" y="1145831"/>
            <a:ext cx="51796" cy="19483"/>
          </a:xfrm>
          <a:custGeom>
            <a:avLst/>
            <a:gdLst/>
            <a:ahLst/>
            <a:cxnLst/>
            <a:rect l="l" t="t" r="r" b="b"/>
            <a:pathLst>
              <a:path w="33020"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081" name="bg object 1081"/>
          <p:cNvSpPr/>
          <p:nvPr/>
        </p:nvSpPr>
        <p:spPr>
          <a:xfrm>
            <a:off x="5776839" y="1154414"/>
            <a:ext cx="51796" cy="19483"/>
          </a:xfrm>
          <a:custGeom>
            <a:avLst/>
            <a:gdLst/>
            <a:ahLst/>
            <a:cxnLst/>
            <a:rect l="l" t="t" r="r" b="b"/>
            <a:pathLst>
              <a:path w="33020"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082" name="bg object 1082"/>
          <p:cNvSpPr/>
          <p:nvPr/>
        </p:nvSpPr>
        <p:spPr>
          <a:xfrm>
            <a:off x="5583049" y="1165836"/>
            <a:ext cx="51796" cy="19483"/>
          </a:xfrm>
          <a:custGeom>
            <a:avLst/>
            <a:gdLst/>
            <a:ahLst/>
            <a:cxnLst/>
            <a:rect l="l" t="t" r="r" b="b"/>
            <a:pathLst>
              <a:path w="33020"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083" name="bg object 1083"/>
          <p:cNvSpPr/>
          <p:nvPr/>
        </p:nvSpPr>
        <p:spPr>
          <a:xfrm>
            <a:off x="5390584" y="1180084"/>
            <a:ext cx="51796" cy="19483"/>
          </a:xfrm>
          <a:custGeom>
            <a:avLst/>
            <a:gdLst/>
            <a:ahLst/>
            <a:cxnLst/>
            <a:rect l="l" t="t" r="r" b="b"/>
            <a:pathLst>
              <a:path w="33020"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084" name="bg object 1084"/>
          <p:cNvSpPr/>
          <p:nvPr/>
        </p:nvSpPr>
        <p:spPr>
          <a:xfrm>
            <a:off x="5199727" y="1197132"/>
            <a:ext cx="51796" cy="19483"/>
          </a:xfrm>
          <a:custGeom>
            <a:avLst/>
            <a:gdLst/>
            <a:ahLst/>
            <a:cxnLst/>
            <a:rect l="l" t="t" r="r" b="b"/>
            <a:pathLst>
              <a:path w="33020"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085" name="bg object 1085"/>
          <p:cNvSpPr/>
          <p:nvPr/>
        </p:nvSpPr>
        <p:spPr>
          <a:xfrm>
            <a:off x="5012854" y="1217740"/>
            <a:ext cx="46816" cy="17750"/>
          </a:xfrm>
          <a:custGeom>
            <a:avLst/>
            <a:gdLst/>
            <a:ahLst/>
            <a:cxnLst/>
            <a:rect l="l" t="t" r="r" b="b"/>
            <a:pathLst>
              <a:path w="29844"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086" name="bg object 1086"/>
          <p:cNvSpPr/>
          <p:nvPr/>
        </p:nvSpPr>
        <p:spPr>
          <a:xfrm>
            <a:off x="4826078" y="1240311"/>
            <a:ext cx="46816" cy="17750"/>
          </a:xfrm>
          <a:custGeom>
            <a:avLst/>
            <a:gdLst/>
            <a:ahLst/>
            <a:cxnLst/>
            <a:rect l="l" t="t" r="r" b="b"/>
            <a:pathLst>
              <a:path w="29844"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087" name="bg object 1087"/>
          <p:cNvSpPr/>
          <p:nvPr/>
        </p:nvSpPr>
        <p:spPr>
          <a:xfrm>
            <a:off x="4641762" y="1265596"/>
            <a:ext cx="46816" cy="17750"/>
          </a:xfrm>
          <a:custGeom>
            <a:avLst/>
            <a:gdLst/>
            <a:ahLst/>
            <a:cxnLst/>
            <a:rect l="l" t="t" r="r" b="b"/>
            <a:pathLst>
              <a:path w="29844"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088" name="bg object 1088"/>
          <p:cNvSpPr/>
          <p:nvPr/>
        </p:nvSpPr>
        <p:spPr>
          <a:xfrm>
            <a:off x="4462273" y="1294339"/>
            <a:ext cx="42831" cy="16452"/>
          </a:xfrm>
          <a:custGeom>
            <a:avLst/>
            <a:gdLst/>
            <a:ahLst/>
            <a:cxnLst/>
            <a:rect l="l" t="t" r="r" b="b"/>
            <a:pathLst>
              <a:path w="27305" h="24130">
                <a:moveTo>
                  <a:pt x="21075" y="0"/>
                </a:moveTo>
                <a:lnTo>
                  <a:pt x="13570" y="0"/>
                </a:lnTo>
                <a:lnTo>
                  <a:pt x="6078" y="0"/>
                </a:lnTo>
                <a:lnTo>
                  <a:pt x="0" y="5270"/>
                </a:lnTo>
                <a:lnTo>
                  <a:pt x="0" y="18274"/>
                </a:lnTo>
                <a:lnTo>
                  <a:pt x="6078" y="23545"/>
                </a:lnTo>
                <a:lnTo>
                  <a:pt x="21075" y="23545"/>
                </a:lnTo>
                <a:lnTo>
                  <a:pt x="27141" y="18274"/>
                </a:lnTo>
                <a:lnTo>
                  <a:pt x="27141" y="5270"/>
                </a:lnTo>
                <a:lnTo>
                  <a:pt x="21075" y="0"/>
                </a:lnTo>
                <a:close/>
              </a:path>
            </a:pathLst>
          </a:custGeom>
          <a:solidFill>
            <a:srgbClr val="931339">
              <a:alpha val="9999"/>
            </a:srgbClr>
          </a:solidFill>
        </p:spPr>
        <p:txBody>
          <a:bodyPr wrap="square" lIns="0" tIns="0" rIns="0" bIns="0" rtlCol="0"/>
          <a:lstStyle/>
          <a:p>
            <a:endParaRPr sz="1227"/>
          </a:p>
        </p:txBody>
      </p:sp>
      <p:sp>
        <p:nvSpPr>
          <p:cNvPr id="1089" name="bg object 1089"/>
          <p:cNvSpPr/>
          <p:nvPr/>
        </p:nvSpPr>
        <p:spPr>
          <a:xfrm>
            <a:off x="4283713" y="1324931"/>
            <a:ext cx="42831" cy="16452"/>
          </a:xfrm>
          <a:custGeom>
            <a:avLst/>
            <a:gdLst/>
            <a:ahLst/>
            <a:cxnLst/>
            <a:rect l="l" t="t" r="r" b="b"/>
            <a:pathLst>
              <a:path w="27305" h="24130">
                <a:moveTo>
                  <a:pt x="21062" y="0"/>
                </a:moveTo>
                <a:lnTo>
                  <a:pt x="13570" y="0"/>
                </a:lnTo>
                <a:lnTo>
                  <a:pt x="6066" y="0"/>
                </a:lnTo>
                <a:lnTo>
                  <a:pt x="0" y="5270"/>
                </a:lnTo>
                <a:lnTo>
                  <a:pt x="0" y="18274"/>
                </a:lnTo>
                <a:lnTo>
                  <a:pt x="6066"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090" name="bg object 1090"/>
          <p:cNvSpPr/>
          <p:nvPr/>
        </p:nvSpPr>
        <p:spPr>
          <a:xfrm>
            <a:off x="4109985" y="1358698"/>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091" name="bg object 1091"/>
          <p:cNvSpPr/>
          <p:nvPr/>
        </p:nvSpPr>
        <p:spPr>
          <a:xfrm>
            <a:off x="3938250" y="1394414"/>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092" name="bg object 1092"/>
          <p:cNvSpPr/>
          <p:nvPr/>
        </p:nvSpPr>
        <p:spPr>
          <a:xfrm>
            <a:off x="3771872" y="1433199"/>
            <a:ext cx="36855" cy="13855"/>
          </a:xfrm>
          <a:custGeom>
            <a:avLst/>
            <a:gdLst/>
            <a:ahLst/>
            <a:cxnLst/>
            <a:rect l="l" t="t" r="r" b="b"/>
            <a:pathLst>
              <a:path w="23494"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093" name="bg object 1093"/>
          <p:cNvSpPr/>
          <p:nvPr/>
        </p:nvSpPr>
        <p:spPr>
          <a:xfrm>
            <a:off x="3607996" y="1473823"/>
            <a:ext cx="36855" cy="13855"/>
          </a:xfrm>
          <a:custGeom>
            <a:avLst/>
            <a:gdLst/>
            <a:ahLst/>
            <a:cxnLst/>
            <a:rect l="l" t="t" r="r" b="b"/>
            <a:pathLst>
              <a:path w="23494"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094" name="bg object 1094"/>
          <p:cNvSpPr/>
          <p:nvPr/>
        </p:nvSpPr>
        <p:spPr>
          <a:xfrm>
            <a:off x="3449978" y="1517399"/>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095" name="bg object 1095"/>
          <p:cNvSpPr/>
          <p:nvPr/>
        </p:nvSpPr>
        <p:spPr>
          <a:xfrm>
            <a:off x="3294948" y="1562688"/>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096" name="bg object 1096"/>
          <p:cNvSpPr/>
          <p:nvPr/>
        </p:nvSpPr>
        <p:spPr>
          <a:xfrm>
            <a:off x="3146247" y="1610795"/>
            <a:ext cx="30878" cy="11690"/>
          </a:xfrm>
          <a:custGeom>
            <a:avLst/>
            <a:gdLst/>
            <a:ahLst/>
            <a:cxnLst/>
            <a:rect l="l" t="t" r="r" b="b"/>
            <a:pathLst>
              <a:path w="19685" h="17144">
                <a:moveTo>
                  <a:pt x="14912" y="0"/>
                </a:moveTo>
                <a:lnTo>
                  <a:pt x="9607" y="0"/>
                </a:lnTo>
                <a:lnTo>
                  <a:pt x="4302" y="0"/>
                </a:lnTo>
                <a:lnTo>
                  <a:pt x="0" y="3730"/>
                </a:lnTo>
                <a:lnTo>
                  <a:pt x="0" y="12920"/>
                </a:lnTo>
                <a:lnTo>
                  <a:pt x="4302" y="16650"/>
                </a:lnTo>
                <a:lnTo>
                  <a:pt x="14912" y="16650"/>
                </a:lnTo>
                <a:lnTo>
                  <a:pt x="19214" y="1292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097" name="bg object 1097"/>
          <p:cNvSpPr/>
          <p:nvPr/>
        </p:nvSpPr>
        <p:spPr>
          <a:xfrm>
            <a:off x="3002038" y="1660866"/>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098" name="bg object 1098"/>
          <p:cNvSpPr/>
          <p:nvPr/>
        </p:nvSpPr>
        <p:spPr>
          <a:xfrm>
            <a:off x="2863559" y="1713219"/>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099" name="bg object 1099"/>
          <p:cNvSpPr/>
          <p:nvPr/>
        </p:nvSpPr>
        <p:spPr>
          <a:xfrm>
            <a:off x="2728956" y="1766992"/>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100" name="bg object 1100"/>
          <p:cNvSpPr/>
          <p:nvPr/>
        </p:nvSpPr>
        <p:spPr>
          <a:xfrm>
            <a:off x="2600519" y="1822889"/>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101" name="bg object 1101"/>
          <p:cNvSpPr/>
          <p:nvPr/>
        </p:nvSpPr>
        <p:spPr>
          <a:xfrm>
            <a:off x="2478933" y="1881019"/>
            <a:ext cx="20918" cy="8226"/>
          </a:xfrm>
          <a:custGeom>
            <a:avLst/>
            <a:gdLst/>
            <a:ahLst/>
            <a:cxnLst/>
            <a:rect l="l" t="t" r="r" b="b"/>
            <a:pathLst>
              <a:path w="13334"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1102" name="bg object 1102"/>
          <p:cNvSpPr/>
          <p:nvPr/>
        </p:nvSpPr>
        <p:spPr>
          <a:xfrm>
            <a:off x="2362315" y="1940513"/>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1103" name="bg object 1103"/>
          <p:cNvSpPr/>
          <p:nvPr/>
        </p:nvSpPr>
        <p:spPr>
          <a:xfrm>
            <a:off x="2252948" y="2002067"/>
            <a:ext cx="16934" cy="6494"/>
          </a:xfrm>
          <a:custGeom>
            <a:avLst/>
            <a:gdLst/>
            <a:ahLst/>
            <a:cxnLst/>
            <a:rect l="l" t="t" r="r" b="b"/>
            <a:pathLst>
              <a:path w="10794"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1104" name="bg object 1104"/>
          <p:cNvSpPr/>
          <p:nvPr/>
        </p:nvSpPr>
        <p:spPr>
          <a:xfrm>
            <a:off x="2148876" y="2064805"/>
            <a:ext cx="15938" cy="6061"/>
          </a:xfrm>
          <a:custGeom>
            <a:avLst/>
            <a:gdLst/>
            <a:ahLst/>
            <a:cxnLst/>
            <a:rect l="l" t="t" r="r" b="b"/>
            <a:pathLst>
              <a:path w="10159"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1105" name="bg object 1105"/>
          <p:cNvSpPr/>
          <p:nvPr/>
        </p:nvSpPr>
        <p:spPr>
          <a:xfrm>
            <a:off x="2050805" y="2128827"/>
            <a:ext cx="15938" cy="6061"/>
          </a:xfrm>
          <a:custGeom>
            <a:avLst/>
            <a:gdLst/>
            <a:ahLst/>
            <a:cxnLst/>
            <a:rect l="l" t="t" r="r" b="b"/>
            <a:pathLst>
              <a:path w="10159"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1106" name="bg object 1106"/>
          <p:cNvSpPr/>
          <p:nvPr/>
        </p:nvSpPr>
        <p:spPr>
          <a:xfrm>
            <a:off x="1960435" y="2194628"/>
            <a:ext cx="13945" cy="5195"/>
          </a:xfrm>
          <a:custGeom>
            <a:avLst/>
            <a:gdLst/>
            <a:ahLst/>
            <a:cxnLst/>
            <a:rect l="l" t="t" r="r" b="b"/>
            <a:pathLst>
              <a:path w="8890" h="7619">
                <a:moveTo>
                  <a:pt x="6682" y="0"/>
                </a:moveTo>
                <a:lnTo>
                  <a:pt x="4302" y="0"/>
                </a:lnTo>
                <a:lnTo>
                  <a:pt x="1921" y="0"/>
                </a:lnTo>
                <a:lnTo>
                  <a:pt x="0" y="1676"/>
                </a:lnTo>
                <a:lnTo>
                  <a:pt x="0" y="5794"/>
                </a:lnTo>
                <a:lnTo>
                  <a:pt x="1921" y="7460"/>
                </a:lnTo>
                <a:lnTo>
                  <a:pt x="6682" y="7460"/>
                </a:lnTo>
                <a:lnTo>
                  <a:pt x="8604" y="5794"/>
                </a:lnTo>
                <a:lnTo>
                  <a:pt x="8604" y="1676"/>
                </a:lnTo>
                <a:lnTo>
                  <a:pt x="6682" y="0"/>
                </a:lnTo>
                <a:close/>
              </a:path>
            </a:pathLst>
          </a:custGeom>
          <a:solidFill>
            <a:srgbClr val="931339">
              <a:alpha val="9999"/>
            </a:srgbClr>
          </a:solidFill>
        </p:spPr>
        <p:txBody>
          <a:bodyPr wrap="square" lIns="0" tIns="0" rIns="0" bIns="0" rtlCol="0"/>
          <a:lstStyle/>
          <a:p>
            <a:endParaRPr sz="1227"/>
          </a:p>
        </p:txBody>
      </p:sp>
      <p:sp>
        <p:nvSpPr>
          <p:cNvPr id="1107" name="bg object 1107"/>
          <p:cNvSpPr/>
          <p:nvPr/>
        </p:nvSpPr>
        <p:spPr>
          <a:xfrm>
            <a:off x="1876864" y="2261714"/>
            <a:ext cx="11953" cy="4330"/>
          </a:xfrm>
          <a:custGeom>
            <a:avLst/>
            <a:gdLst/>
            <a:ahLst/>
            <a:cxnLst/>
            <a:rect l="l" t="t" r="r" b="b"/>
            <a:pathLst>
              <a:path w="7619"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1108" name="bg object 1108"/>
          <p:cNvSpPr/>
          <p:nvPr/>
        </p:nvSpPr>
        <p:spPr>
          <a:xfrm>
            <a:off x="1799688" y="2329792"/>
            <a:ext cx="10957" cy="4330"/>
          </a:xfrm>
          <a:custGeom>
            <a:avLst/>
            <a:gdLst/>
            <a:ahLst/>
            <a:cxnLst/>
            <a:rect l="l" t="t" r="r" b="b"/>
            <a:pathLst>
              <a:path w="6984"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1109" name="bg object 1109"/>
          <p:cNvSpPr/>
          <p:nvPr/>
        </p:nvSpPr>
        <p:spPr>
          <a:xfrm>
            <a:off x="11363808" y="2328511"/>
            <a:ext cx="10957" cy="4330"/>
          </a:xfrm>
          <a:custGeom>
            <a:avLst/>
            <a:gdLst/>
            <a:ahLst/>
            <a:cxnLst/>
            <a:rect l="l" t="t" r="r" b="b"/>
            <a:pathLst>
              <a:path w="6984"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1110" name="bg object 1110"/>
          <p:cNvSpPr/>
          <p:nvPr/>
        </p:nvSpPr>
        <p:spPr>
          <a:xfrm>
            <a:off x="11288233" y="2260014"/>
            <a:ext cx="11953" cy="4330"/>
          </a:xfrm>
          <a:custGeom>
            <a:avLst/>
            <a:gdLst/>
            <a:ahLst/>
            <a:cxnLst/>
            <a:rect l="l" t="t" r="r" b="b"/>
            <a:pathLst>
              <a:path w="7620" h="6350">
                <a:moveTo>
                  <a:pt x="5643" y="0"/>
                </a:moveTo>
                <a:lnTo>
                  <a:pt x="3637" y="0"/>
                </a:lnTo>
                <a:lnTo>
                  <a:pt x="1619" y="0"/>
                </a:lnTo>
                <a:lnTo>
                  <a:pt x="0" y="1414"/>
                </a:lnTo>
                <a:lnTo>
                  <a:pt x="0" y="4904"/>
                </a:lnTo>
                <a:lnTo>
                  <a:pt x="1619"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1111" name="bg object 1111"/>
          <p:cNvSpPr/>
          <p:nvPr/>
        </p:nvSpPr>
        <p:spPr>
          <a:xfrm>
            <a:off x="11205408" y="2192428"/>
            <a:ext cx="13945" cy="5195"/>
          </a:xfrm>
          <a:custGeom>
            <a:avLst/>
            <a:gdLst/>
            <a:ahLst/>
            <a:cxnLst/>
            <a:rect l="l" t="t" r="r" b="b"/>
            <a:pathLst>
              <a:path w="8890"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1112" name="bg object 1112"/>
          <p:cNvSpPr/>
          <p:nvPr/>
        </p:nvSpPr>
        <p:spPr>
          <a:xfrm>
            <a:off x="11115970" y="2126040"/>
            <a:ext cx="15938" cy="6061"/>
          </a:xfrm>
          <a:custGeom>
            <a:avLst/>
            <a:gdLst/>
            <a:ahLst/>
            <a:cxnLst/>
            <a:rect l="l" t="t" r="r" b="b"/>
            <a:pathLst>
              <a:path w="10159"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1113" name="bg object 1113"/>
          <p:cNvSpPr/>
          <p:nvPr/>
        </p:nvSpPr>
        <p:spPr>
          <a:xfrm>
            <a:off x="11020581" y="2061142"/>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1114" name="bg object 1114"/>
          <p:cNvSpPr/>
          <p:nvPr/>
        </p:nvSpPr>
        <p:spPr>
          <a:xfrm>
            <a:off x="10919347" y="1997821"/>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1115" name="bg object 1115"/>
          <p:cNvSpPr/>
          <p:nvPr/>
        </p:nvSpPr>
        <p:spPr>
          <a:xfrm>
            <a:off x="10810333" y="1935381"/>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1116" name="bg object 1116"/>
          <p:cNvSpPr/>
          <p:nvPr/>
        </p:nvSpPr>
        <p:spPr>
          <a:xfrm>
            <a:off x="10696318" y="1874893"/>
            <a:ext cx="20918" cy="8226"/>
          </a:xfrm>
          <a:custGeom>
            <a:avLst/>
            <a:gdLst/>
            <a:ahLst/>
            <a:cxnLst/>
            <a:rect l="l" t="t" r="r" b="b"/>
            <a:pathLst>
              <a:path w="13334"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1117" name="bg object 1117"/>
          <p:cNvSpPr/>
          <p:nvPr/>
        </p:nvSpPr>
        <p:spPr>
          <a:xfrm>
            <a:off x="10575357" y="1815655"/>
            <a:ext cx="23906" cy="9092"/>
          </a:xfrm>
          <a:custGeom>
            <a:avLst/>
            <a:gdLst/>
            <a:ahLst/>
            <a:cxnLst/>
            <a:rect l="l" t="t" r="r" b="b"/>
            <a:pathLst>
              <a:path w="15240"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118" name="bg object 1118"/>
          <p:cNvSpPr/>
          <p:nvPr/>
        </p:nvSpPr>
        <p:spPr>
          <a:xfrm>
            <a:off x="10449683" y="1758531"/>
            <a:ext cx="25898" cy="9525"/>
          </a:xfrm>
          <a:custGeom>
            <a:avLst/>
            <a:gdLst/>
            <a:ahLst/>
            <a:cxnLst/>
            <a:rect l="l" t="t" r="r" b="b"/>
            <a:pathLst>
              <a:path w="16509"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119" name="bg object 1119"/>
          <p:cNvSpPr/>
          <p:nvPr/>
        </p:nvSpPr>
        <p:spPr>
          <a:xfrm>
            <a:off x="10317431" y="1702821"/>
            <a:ext cx="28887" cy="10824"/>
          </a:xfrm>
          <a:custGeom>
            <a:avLst/>
            <a:gdLst/>
            <a:ahLst/>
            <a:cxnLst/>
            <a:rect l="l" t="t" r="r" b="b"/>
            <a:pathLst>
              <a:path w="18415"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120" name="bg object 1120"/>
          <p:cNvSpPr/>
          <p:nvPr/>
        </p:nvSpPr>
        <p:spPr>
          <a:xfrm>
            <a:off x="10181356" y="1649577"/>
            <a:ext cx="28887" cy="10824"/>
          </a:xfrm>
          <a:custGeom>
            <a:avLst/>
            <a:gdLst/>
            <a:ahLst/>
            <a:cxnLst/>
            <a:rect l="l" t="t" r="r" b="b"/>
            <a:pathLst>
              <a:path w="18415"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121" name="bg object 1121"/>
          <p:cNvSpPr/>
          <p:nvPr/>
        </p:nvSpPr>
        <p:spPr>
          <a:xfrm>
            <a:off x="10039049" y="1597897"/>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122" name="bg object 1122"/>
          <p:cNvSpPr/>
          <p:nvPr/>
        </p:nvSpPr>
        <p:spPr>
          <a:xfrm>
            <a:off x="9891239" y="1548048"/>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123" name="bg object 1123"/>
          <p:cNvSpPr/>
          <p:nvPr/>
        </p:nvSpPr>
        <p:spPr>
          <a:xfrm>
            <a:off x="9740202" y="1500882"/>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124" name="bg object 1124"/>
          <p:cNvSpPr/>
          <p:nvPr/>
        </p:nvSpPr>
        <p:spPr>
          <a:xfrm>
            <a:off x="9583038" y="1455288"/>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125" name="bg object 1125"/>
          <p:cNvSpPr/>
          <p:nvPr/>
        </p:nvSpPr>
        <p:spPr>
          <a:xfrm>
            <a:off x="9421514" y="1411923"/>
            <a:ext cx="39843" cy="15153"/>
          </a:xfrm>
          <a:custGeom>
            <a:avLst/>
            <a:gdLst/>
            <a:ahLst/>
            <a:cxnLst/>
            <a:rect l="l" t="t" r="r" b="b"/>
            <a:pathLst>
              <a:path w="25400" h="22225">
                <a:moveTo>
                  <a:pt x="19528" y="0"/>
                </a:moveTo>
                <a:lnTo>
                  <a:pt x="12579" y="0"/>
                </a:lnTo>
                <a:lnTo>
                  <a:pt x="5631" y="0"/>
                </a:lnTo>
                <a:lnTo>
                  <a:pt x="0" y="4883"/>
                </a:lnTo>
                <a:lnTo>
                  <a:pt x="0" y="16933"/>
                </a:lnTo>
                <a:lnTo>
                  <a:pt x="5631" y="21816"/>
                </a:lnTo>
                <a:lnTo>
                  <a:pt x="19528" y="21816"/>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126" name="bg object 1126"/>
          <p:cNvSpPr/>
          <p:nvPr/>
        </p:nvSpPr>
        <p:spPr>
          <a:xfrm>
            <a:off x="9257414" y="1371427"/>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127" name="bg object 1127"/>
          <p:cNvSpPr/>
          <p:nvPr/>
        </p:nvSpPr>
        <p:spPr>
          <a:xfrm>
            <a:off x="9087859" y="1332684"/>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128" name="bg object 1128"/>
          <p:cNvSpPr/>
          <p:nvPr/>
        </p:nvSpPr>
        <p:spPr>
          <a:xfrm>
            <a:off x="8916188" y="1296923"/>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129" name="bg object 1129"/>
          <p:cNvSpPr/>
          <p:nvPr/>
        </p:nvSpPr>
        <p:spPr>
          <a:xfrm>
            <a:off x="7434796" y="1100150"/>
            <a:ext cx="54784" cy="20782"/>
          </a:xfrm>
          <a:custGeom>
            <a:avLst/>
            <a:gdLst/>
            <a:ahLst/>
            <a:cxnLst/>
            <a:rect l="l" t="t" r="r" b="b"/>
            <a:pathLst>
              <a:path w="34925" h="30480">
                <a:moveTo>
                  <a:pt x="26730" y="0"/>
                </a:moveTo>
                <a:lnTo>
                  <a:pt x="17220" y="0"/>
                </a:lnTo>
                <a:lnTo>
                  <a:pt x="7709" y="0"/>
                </a:lnTo>
                <a:lnTo>
                  <a:pt x="0" y="6685"/>
                </a:lnTo>
                <a:lnTo>
                  <a:pt x="0" y="23178"/>
                </a:lnTo>
                <a:lnTo>
                  <a:pt x="7709" y="29864"/>
                </a:lnTo>
                <a:lnTo>
                  <a:pt x="26730" y="29864"/>
                </a:lnTo>
                <a:lnTo>
                  <a:pt x="34440" y="23178"/>
                </a:lnTo>
                <a:lnTo>
                  <a:pt x="34440" y="6685"/>
                </a:lnTo>
                <a:lnTo>
                  <a:pt x="26730" y="0"/>
                </a:lnTo>
                <a:close/>
              </a:path>
            </a:pathLst>
          </a:custGeom>
          <a:solidFill>
            <a:srgbClr val="931339">
              <a:alpha val="9999"/>
            </a:srgbClr>
          </a:solidFill>
        </p:spPr>
        <p:txBody>
          <a:bodyPr wrap="square" lIns="0" tIns="0" rIns="0" bIns="0" rtlCol="0"/>
          <a:lstStyle/>
          <a:p>
            <a:endParaRPr sz="1227"/>
          </a:p>
        </p:txBody>
      </p:sp>
      <p:sp>
        <p:nvSpPr>
          <p:cNvPr id="1130" name="bg object 1130"/>
          <p:cNvSpPr/>
          <p:nvPr/>
        </p:nvSpPr>
        <p:spPr>
          <a:xfrm>
            <a:off x="7241425" y="1087767"/>
            <a:ext cx="54784" cy="20782"/>
          </a:xfrm>
          <a:custGeom>
            <a:avLst/>
            <a:gdLst/>
            <a:ahLst/>
            <a:cxnLst/>
            <a:rect l="l" t="t" r="r" b="b"/>
            <a:pathLst>
              <a:path w="34925" h="30480">
                <a:moveTo>
                  <a:pt x="26730" y="0"/>
                </a:moveTo>
                <a:lnTo>
                  <a:pt x="17220" y="0"/>
                </a:lnTo>
                <a:lnTo>
                  <a:pt x="7709" y="0"/>
                </a:lnTo>
                <a:lnTo>
                  <a:pt x="0" y="6685"/>
                </a:lnTo>
                <a:lnTo>
                  <a:pt x="0" y="23178"/>
                </a:lnTo>
                <a:lnTo>
                  <a:pt x="7709" y="29864"/>
                </a:lnTo>
                <a:lnTo>
                  <a:pt x="26730" y="29864"/>
                </a:lnTo>
                <a:lnTo>
                  <a:pt x="34440" y="23178"/>
                </a:lnTo>
                <a:lnTo>
                  <a:pt x="34440" y="6685"/>
                </a:lnTo>
                <a:lnTo>
                  <a:pt x="26730" y="0"/>
                </a:lnTo>
                <a:close/>
              </a:path>
            </a:pathLst>
          </a:custGeom>
          <a:solidFill>
            <a:srgbClr val="931339">
              <a:alpha val="9999"/>
            </a:srgbClr>
          </a:solidFill>
        </p:spPr>
        <p:txBody>
          <a:bodyPr wrap="square" lIns="0" tIns="0" rIns="0" bIns="0" rtlCol="0"/>
          <a:lstStyle/>
          <a:p>
            <a:endParaRPr sz="1227"/>
          </a:p>
        </p:txBody>
      </p:sp>
      <p:sp>
        <p:nvSpPr>
          <p:cNvPr id="1131" name="bg object 1131"/>
          <p:cNvSpPr/>
          <p:nvPr/>
        </p:nvSpPr>
        <p:spPr>
          <a:xfrm>
            <a:off x="7046956" y="1078117"/>
            <a:ext cx="54784" cy="20782"/>
          </a:xfrm>
          <a:custGeom>
            <a:avLst/>
            <a:gdLst/>
            <a:ahLst/>
            <a:cxnLst/>
            <a:rect l="l" t="t" r="r" b="b"/>
            <a:pathLst>
              <a:path w="34925" h="30480">
                <a:moveTo>
                  <a:pt x="26730" y="0"/>
                </a:moveTo>
                <a:lnTo>
                  <a:pt x="17220" y="0"/>
                </a:lnTo>
                <a:lnTo>
                  <a:pt x="7709" y="0"/>
                </a:lnTo>
                <a:lnTo>
                  <a:pt x="0" y="6685"/>
                </a:lnTo>
                <a:lnTo>
                  <a:pt x="0" y="23178"/>
                </a:lnTo>
                <a:lnTo>
                  <a:pt x="7709" y="29864"/>
                </a:lnTo>
                <a:lnTo>
                  <a:pt x="26730" y="29864"/>
                </a:lnTo>
                <a:lnTo>
                  <a:pt x="34440" y="23178"/>
                </a:lnTo>
                <a:lnTo>
                  <a:pt x="34440" y="6685"/>
                </a:lnTo>
                <a:lnTo>
                  <a:pt x="26730" y="0"/>
                </a:lnTo>
                <a:close/>
              </a:path>
            </a:pathLst>
          </a:custGeom>
          <a:solidFill>
            <a:srgbClr val="931339">
              <a:alpha val="9999"/>
            </a:srgbClr>
          </a:solidFill>
        </p:spPr>
        <p:txBody>
          <a:bodyPr wrap="square" lIns="0" tIns="0" rIns="0" bIns="0" rtlCol="0"/>
          <a:lstStyle/>
          <a:p>
            <a:endParaRPr sz="1227"/>
          </a:p>
        </p:txBody>
      </p:sp>
      <p:sp>
        <p:nvSpPr>
          <p:cNvPr id="1132" name="bg object 1132"/>
          <p:cNvSpPr/>
          <p:nvPr/>
        </p:nvSpPr>
        <p:spPr>
          <a:xfrm>
            <a:off x="6851669" y="1071215"/>
            <a:ext cx="54784" cy="20782"/>
          </a:xfrm>
          <a:custGeom>
            <a:avLst/>
            <a:gdLst/>
            <a:ahLst/>
            <a:cxnLst/>
            <a:rect l="l" t="t" r="r" b="b"/>
            <a:pathLst>
              <a:path w="34925" h="30480">
                <a:moveTo>
                  <a:pt x="26730" y="0"/>
                </a:moveTo>
                <a:lnTo>
                  <a:pt x="17220" y="0"/>
                </a:lnTo>
                <a:lnTo>
                  <a:pt x="7709" y="0"/>
                </a:lnTo>
                <a:lnTo>
                  <a:pt x="0" y="6685"/>
                </a:lnTo>
                <a:lnTo>
                  <a:pt x="0" y="23178"/>
                </a:lnTo>
                <a:lnTo>
                  <a:pt x="7709" y="29864"/>
                </a:lnTo>
                <a:lnTo>
                  <a:pt x="26730" y="29864"/>
                </a:lnTo>
                <a:lnTo>
                  <a:pt x="34440" y="23178"/>
                </a:lnTo>
                <a:lnTo>
                  <a:pt x="34440" y="6685"/>
                </a:lnTo>
                <a:lnTo>
                  <a:pt x="26730" y="0"/>
                </a:lnTo>
                <a:close/>
              </a:path>
            </a:pathLst>
          </a:custGeom>
          <a:solidFill>
            <a:srgbClr val="931339">
              <a:alpha val="9999"/>
            </a:srgbClr>
          </a:solidFill>
        </p:spPr>
        <p:txBody>
          <a:bodyPr wrap="square" lIns="0" tIns="0" rIns="0" bIns="0" rtlCol="0"/>
          <a:lstStyle/>
          <a:p>
            <a:endParaRPr sz="1227"/>
          </a:p>
        </p:txBody>
      </p:sp>
      <p:sp>
        <p:nvSpPr>
          <p:cNvPr id="1133" name="bg object 1133"/>
          <p:cNvSpPr/>
          <p:nvPr/>
        </p:nvSpPr>
        <p:spPr>
          <a:xfrm>
            <a:off x="6655835" y="1067071"/>
            <a:ext cx="54784" cy="20782"/>
          </a:xfrm>
          <a:custGeom>
            <a:avLst/>
            <a:gdLst/>
            <a:ahLst/>
            <a:cxnLst/>
            <a:rect l="l" t="t" r="r" b="b"/>
            <a:pathLst>
              <a:path w="34925" h="30480">
                <a:moveTo>
                  <a:pt x="26730" y="0"/>
                </a:moveTo>
                <a:lnTo>
                  <a:pt x="17220" y="0"/>
                </a:lnTo>
                <a:lnTo>
                  <a:pt x="7709" y="0"/>
                </a:lnTo>
                <a:lnTo>
                  <a:pt x="0" y="6685"/>
                </a:lnTo>
                <a:lnTo>
                  <a:pt x="0" y="23178"/>
                </a:lnTo>
                <a:lnTo>
                  <a:pt x="7709" y="29864"/>
                </a:lnTo>
                <a:lnTo>
                  <a:pt x="26730" y="29864"/>
                </a:lnTo>
                <a:lnTo>
                  <a:pt x="34440" y="23178"/>
                </a:lnTo>
                <a:lnTo>
                  <a:pt x="34440" y="6685"/>
                </a:lnTo>
                <a:lnTo>
                  <a:pt x="26730" y="0"/>
                </a:lnTo>
                <a:close/>
              </a:path>
            </a:pathLst>
          </a:custGeom>
          <a:solidFill>
            <a:srgbClr val="931339">
              <a:alpha val="9999"/>
            </a:srgbClr>
          </a:solidFill>
        </p:spPr>
        <p:txBody>
          <a:bodyPr wrap="square" lIns="0" tIns="0" rIns="0" bIns="0" rtlCol="0"/>
          <a:lstStyle/>
          <a:p>
            <a:endParaRPr sz="1227"/>
          </a:p>
        </p:txBody>
      </p:sp>
      <p:sp>
        <p:nvSpPr>
          <p:cNvPr id="1134" name="bg object 1134"/>
          <p:cNvSpPr/>
          <p:nvPr/>
        </p:nvSpPr>
        <p:spPr>
          <a:xfrm>
            <a:off x="6457657" y="1064905"/>
            <a:ext cx="58769" cy="22080"/>
          </a:xfrm>
          <a:custGeom>
            <a:avLst/>
            <a:gdLst/>
            <a:ahLst/>
            <a:cxnLst/>
            <a:rect l="l" t="t" r="r" b="b"/>
            <a:pathLst>
              <a:path w="37464" h="32384">
                <a:moveTo>
                  <a:pt x="28772" y="0"/>
                </a:moveTo>
                <a:lnTo>
                  <a:pt x="18537" y="0"/>
                </a:lnTo>
                <a:lnTo>
                  <a:pt x="8301" y="0"/>
                </a:lnTo>
                <a:lnTo>
                  <a:pt x="0" y="7198"/>
                </a:lnTo>
                <a:lnTo>
                  <a:pt x="0" y="24960"/>
                </a:lnTo>
                <a:lnTo>
                  <a:pt x="8301" y="32159"/>
                </a:lnTo>
                <a:lnTo>
                  <a:pt x="28772" y="32159"/>
                </a:lnTo>
                <a:lnTo>
                  <a:pt x="37074" y="24960"/>
                </a:lnTo>
                <a:lnTo>
                  <a:pt x="37074" y="7198"/>
                </a:lnTo>
                <a:lnTo>
                  <a:pt x="28772" y="0"/>
                </a:lnTo>
                <a:close/>
              </a:path>
            </a:pathLst>
          </a:custGeom>
          <a:solidFill>
            <a:srgbClr val="931339">
              <a:alpha val="9999"/>
            </a:srgbClr>
          </a:solidFill>
        </p:spPr>
        <p:txBody>
          <a:bodyPr wrap="square" lIns="0" tIns="0" rIns="0" bIns="0" rtlCol="0"/>
          <a:lstStyle/>
          <a:p>
            <a:endParaRPr sz="1227"/>
          </a:p>
        </p:txBody>
      </p:sp>
      <p:sp>
        <p:nvSpPr>
          <p:cNvPr id="1135" name="bg object 1135"/>
          <p:cNvSpPr/>
          <p:nvPr/>
        </p:nvSpPr>
        <p:spPr>
          <a:xfrm>
            <a:off x="6263613" y="1067071"/>
            <a:ext cx="54784" cy="20782"/>
          </a:xfrm>
          <a:custGeom>
            <a:avLst/>
            <a:gdLst/>
            <a:ahLst/>
            <a:cxnLst/>
            <a:rect l="l" t="t" r="r" b="b"/>
            <a:pathLst>
              <a:path w="34925" h="30480">
                <a:moveTo>
                  <a:pt x="26730" y="0"/>
                </a:moveTo>
                <a:lnTo>
                  <a:pt x="17220" y="0"/>
                </a:lnTo>
                <a:lnTo>
                  <a:pt x="7709" y="0"/>
                </a:lnTo>
                <a:lnTo>
                  <a:pt x="0" y="6685"/>
                </a:lnTo>
                <a:lnTo>
                  <a:pt x="0" y="23178"/>
                </a:lnTo>
                <a:lnTo>
                  <a:pt x="7709" y="29864"/>
                </a:lnTo>
                <a:lnTo>
                  <a:pt x="26730" y="29864"/>
                </a:lnTo>
                <a:lnTo>
                  <a:pt x="34440" y="23178"/>
                </a:lnTo>
                <a:lnTo>
                  <a:pt x="34440" y="6685"/>
                </a:lnTo>
                <a:lnTo>
                  <a:pt x="26730" y="0"/>
                </a:lnTo>
                <a:close/>
              </a:path>
            </a:pathLst>
          </a:custGeom>
          <a:solidFill>
            <a:srgbClr val="931339">
              <a:alpha val="9999"/>
            </a:srgbClr>
          </a:solidFill>
        </p:spPr>
        <p:txBody>
          <a:bodyPr wrap="square" lIns="0" tIns="0" rIns="0" bIns="0" rtlCol="0"/>
          <a:lstStyle/>
          <a:p>
            <a:endParaRPr sz="1227"/>
          </a:p>
        </p:txBody>
      </p:sp>
      <p:sp>
        <p:nvSpPr>
          <p:cNvPr id="1136" name="bg object 1136"/>
          <p:cNvSpPr/>
          <p:nvPr/>
        </p:nvSpPr>
        <p:spPr>
          <a:xfrm>
            <a:off x="6067778" y="1071215"/>
            <a:ext cx="54784" cy="20782"/>
          </a:xfrm>
          <a:custGeom>
            <a:avLst/>
            <a:gdLst/>
            <a:ahLst/>
            <a:cxnLst/>
            <a:rect l="l" t="t" r="r" b="b"/>
            <a:pathLst>
              <a:path w="34925" h="30480">
                <a:moveTo>
                  <a:pt x="26730" y="0"/>
                </a:moveTo>
                <a:lnTo>
                  <a:pt x="17220" y="0"/>
                </a:lnTo>
                <a:lnTo>
                  <a:pt x="7709" y="0"/>
                </a:lnTo>
                <a:lnTo>
                  <a:pt x="0" y="6685"/>
                </a:lnTo>
                <a:lnTo>
                  <a:pt x="0" y="23178"/>
                </a:lnTo>
                <a:lnTo>
                  <a:pt x="7709" y="29864"/>
                </a:lnTo>
                <a:lnTo>
                  <a:pt x="26730" y="29864"/>
                </a:lnTo>
                <a:lnTo>
                  <a:pt x="34440" y="23178"/>
                </a:lnTo>
                <a:lnTo>
                  <a:pt x="34440" y="6685"/>
                </a:lnTo>
                <a:lnTo>
                  <a:pt x="26730" y="0"/>
                </a:lnTo>
                <a:close/>
              </a:path>
            </a:pathLst>
          </a:custGeom>
          <a:solidFill>
            <a:srgbClr val="931339">
              <a:alpha val="9999"/>
            </a:srgbClr>
          </a:solidFill>
        </p:spPr>
        <p:txBody>
          <a:bodyPr wrap="square" lIns="0" tIns="0" rIns="0" bIns="0" rtlCol="0"/>
          <a:lstStyle/>
          <a:p>
            <a:endParaRPr sz="1227"/>
          </a:p>
        </p:txBody>
      </p:sp>
      <p:sp>
        <p:nvSpPr>
          <p:cNvPr id="1137" name="bg object 1137"/>
          <p:cNvSpPr/>
          <p:nvPr/>
        </p:nvSpPr>
        <p:spPr>
          <a:xfrm>
            <a:off x="5872488" y="1078117"/>
            <a:ext cx="54784" cy="20782"/>
          </a:xfrm>
          <a:custGeom>
            <a:avLst/>
            <a:gdLst/>
            <a:ahLst/>
            <a:cxnLst/>
            <a:rect l="l" t="t" r="r" b="b"/>
            <a:pathLst>
              <a:path w="34925" h="30480">
                <a:moveTo>
                  <a:pt x="26730" y="0"/>
                </a:moveTo>
                <a:lnTo>
                  <a:pt x="17220" y="0"/>
                </a:lnTo>
                <a:lnTo>
                  <a:pt x="7709" y="0"/>
                </a:lnTo>
                <a:lnTo>
                  <a:pt x="0" y="6685"/>
                </a:lnTo>
                <a:lnTo>
                  <a:pt x="0" y="23178"/>
                </a:lnTo>
                <a:lnTo>
                  <a:pt x="7709" y="29864"/>
                </a:lnTo>
                <a:lnTo>
                  <a:pt x="26730" y="29864"/>
                </a:lnTo>
                <a:lnTo>
                  <a:pt x="34440" y="23178"/>
                </a:lnTo>
                <a:lnTo>
                  <a:pt x="34440" y="6685"/>
                </a:lnTo>
                <a:lnTo>
                  <a:pt x="26730" y="0"/>
                </a:lnTo>
                <a:close/>
              </a:path>
            </a:pathLst>
          </a:custGeom>
          <a:solidFill>
            <a:srgbClr val="931339">
              <a:alpha val="9999"/>
            </a:srgbClr>
          </a:solidFill>
        </p:spPr>
        <p:txBody>
          <a:bodyPr wrap="square" lIns="0" tIns="0" rIns="0" bIns="0" rtlCol="0"/>
          <a:lstStyle/>
          <a:p>
            <a:endParaRPr sz="1227"/>
          </a:p>
        </p:txBody>
      </p:sp>
      <p:sp>
        <p:nvSpPr>
          <p:cNvPr id="1138" name="bg object 1138"/>
          <p:cNvSpPr/>
          <p:nvPr/>
        </p:nvSpPr>
        <p:spPr>
          <a:xfrm>
            <a:off x="5678023" y="1087767"/>
            <a:ext cx="54784" cy="20782"/>
          </a:xfrm>
          <a:custGeom>
            <a:avLst/>
            <a:gdLst/>
            <a:ahLst/>
            <a:cxnLst/>
            <a:rect l="l" t="t" r="r" b="b"/>
            <a:pathLst>
              <a:path w="34925" h="30480">
                <a:moveTo>
                  <a:pt x="26730" y="0"/>
                </a:moveTo>
                <a:lnTo>
                  <a:pt x="17220" y="0"/>
                </a:lnTo>
                <a:lnTo>
                  <a:pt x="7709" y="0"/>
                </a:lnTo>
                <a:lnTo>
                  <a:pt x="0" y="6685"/>
                </a:lnTo>
                <a:lnTo>
                  <a:pt x="0" y="23178"/>
                </a:lnTo>
                <a:lnTo>
                  <a:pt x="7709" y="29864"/>
                </a:lnTo>
                <a:lnTo>
                  <a:pt x="26730" y="29864"/>
                </a:lnTo>
                <a:lnTo>
                  <a:pt x="34440" y="23178"/>
                </a:lnTo>
                <a:lnTo>
                  <a:pt x="34440" y="6685"/>
                </a:lnTo>
                <a:lnTo>
                  <a:pt x="26730" y="0"/>
                </a:lnTo>
                <a:close/>
              </a:path>
            </a:pathLst>
          </a:custGeom>
          <a:solidFill>
            <a:srgbClr val="931339">
              <a:alpha val="9999"/>
            </a:srgbClr>
          </a:solidFill>
        </p:spPr>
        <p:txBody>
          <a:bodyPr wrap="square" lIns="0" tIns="0" rIns="0" bIns="0" rtlCol="0"/>
          <a:lstStyle/>
          <a:p>
            <a:endParaRPr sz="1227"/>
          </a:p>
        </p:txBody>
      </p:sp>
      <p:sp>
        <p:nvSpPr>
          <p:cNvPr id="1139" name="bg object 1139"/>
          <p:cNvSpPr/>
          <p:nvPr/>
        </p:nvSpPr>
        <p:spPr>
          <a:xfrm>
            <a:off x="5484652" y="1100150"/>
            <a:ext cx="54784" cy="20782"/>
          </a:xfrm>
          <a:custGeom>
            <a:avLst/>
            <a:gdLst/>
            <a:ahLst/>
            <a:cxnLst/>
            <a:rect l="l" t="t" r="r" b="b"/>
            <a:pathLst>
              <a:path w="34925" h="30480">
                <a:moveTo>
                  <a:pt x="26730" y="0"/>
                </a:moveTo>
                <a:lnTo>
                  <a:pt x="17220" y="0"/>
                </a:lnTo>
                <a:lnTo>
                  <a:pt x="7709" y="0"/>
                </a:lnTo>
                <a:lnTo>
                  <a:pt x="0" y="6685"/>
                </a:lnTo>
                <a:lnTo>
                  <a:pt x="0" y="23178"/>
                </a:lnTo>
                <a:lnTo>
                  <a:pt x="7709" y="29864"/>
                </a:lnTo>
                <a:lnTo>
                  <a:pt x="26730" y="29864"/>
                </a:lnTo>
                <a:lnTo>
                  <a:pt x="34440" y="23178"/>
                </a:lnTo>
                <a:lnTo>
                  <a:pt x="34440" y="6685"/>
                </a:lnTo>
                <a:lnTo>
                  <a:pt x="26730" y="0"/>
                </a:lnTo>
                <a:close/>
              </a:path>
            </a:pathLst>
          </a:custGeom>
          <a:solidFill>
            <a:srgbClr val="931339">
              <a:alpha val="9999"/>
            </a:srgbClr>
          </a:solidFill>
        </p:spPr>
        <p:txBody>
          <a:bodyPr wrap="square" lIns="0" tIns="0" rIns="0" bIns="0" rtlCol="0"/>
          <a:lstStyle/>
          <a:p>
            <a:endParaRPr sz="1227"/>
          </a:p>
        </p:txBody>
      </p:sp>
      <p:sp>
        <p:nvSpPr>
          <p:cNvPr id="1140" name="bg object 1140"/>
          <p:cNvSpPr/>
          <p:nvPr/>
        </p:nvSpPr>
        <p:spPr>
          <a:xfrm>
            <a:off x="4187720" y="1262824"/>
            <a:ext cx="46816" cy="17750"/>
          </a:xfrm>
          <a:custGeom>
            <a:avLst/>
            <a:gdLst/>
            <a:ahLst/>
            <a:cxnLst/>
            <a:rect l="l" t="t" r="r" b="b"/>
            <a:pathLst>
              <a:path w="29844"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141" name="bg object 1141"/>
          <p:cNvSpPr/>
          <p:nvPr/>
        </p:nvSpPr>
        <p:spPr>
          <a:xfrm>
            <a:off x="4014709" y="1296923"/>
            <a:ext cx="42831" cy="16452"/>
          </a:xfrm>
          <a:custGeom>
            <a:avLst/>
            <a:gdLst/>
            <a:ahLst/>
            <a:cxnLst/>
            <a:rect l="l" t="t" r="r" b="b"/>
            <a:pathLst>
              <a:path w="27305"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142" name="bg object 1142"/>
          <p:cNvSpPr/>
          <p:nvPr/>
        </p:nvSpPr>
        <p:spPr>
          <a:xfrm>
            <a:off x="3843040" y="1332684"/>
            <a:ext cx="42831" cy="16452"/>
          </a:xfrm>
          <a:custGeom>
            <a:avLst/>
            <a:gdLst/>
            <a:ahLst/>
            <a:cxnLst/>
            <a:rect l="l" t="t" r="r" b="b"/>
            <a:pathLst>
              <a:path w="27305"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143" name="bg object 1143"/>
          <p:cNvSpPr/>
          <p:nvPr/>
        </p:nvSpPr>
        <p:spPr>
          <a:xfrm>
            <a:off x="3676589" y="1371427"/>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144" name="bg object 1144"/>
          <p:cNvSpPr/>
          <p:nvPr/>
        </p:nvSpPr>
        <p:spPr>
          <a:xfrm>
            <a:off x="3512489" y="1411923"/>
            <a:ext cx="39843" cy="15153"/>
          </a:xfrm>
          <a:custGeom>
            <a:avLst/>
            <a:gdLst/>
            <a:ahLst/>
            <a:cxnLst/>
            <a:rect l="l" t="t" r="r" b="b"/>
            <a:pathLst>
              <a:path w="25400" h="22225">
                <a:moveTo>
                  <a:pt x="19528" y="0"/>
                </a:moveTo>
                <a:lnTo>
                  <a:pt x="12579" y="0"/>
                </a:lnTo>
                <a:lnTo>
                  <a:pt x="5631" y="0"/>
                </a:lnTo>
                <a:lnTo>
                  <a:pt x="0" y="4883"/>
                </a:lnTo>
                <a:lnTo>
                  <a:pt x="0" y="16933"/>
                </a:lnTo>
                <a:lnTo>
                  <a:pt x="5631" y="21816"/>
                </a:lnTo>
                <a:lnTo>
                  <a:pt x="19528" y="21816"/>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145" name="bg object 1145"/>
          <p:cNvSpPr/>
          <p:nvPr/>
        </p:nvSpPr>
        <p:spPr>
          <a:xfrm>
            <a:off x="3354076" y="1455288"/>
            <a:ext cx="36855" cy="13855"/>
          </a:xfrm>
          <a:custGeom>
            <a:avLst/>
            <a:gdLst/>
            <a:ahLst/>
            <a:cxnLst/>
            <a:rect l="l" t="t" r="r" b="b"/>
            <a:pathLst>
              <a:path w="23494"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146" name="bg object 1146"/>
          <p:cNvSpPr/>
          <p:nvPr/>
        </p:nvSpPr>
        <p:spPr>
          <a:xfrm>
            <a:off x="3200018" y="1500882"/>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147" name="bg object 1147"/>
          <p:cNvSpPr/>
          <p:nvPr/>
        </p:nvSpPr>
        <p:spPr>
          <a:xfrm>
            <a:off x="3048981" y="1548048"/>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148" name="bg object 1148"/>
          <p:cNvSpPr/>
          <p:nvPr/>
        </p:nvSpPr>
        <p:spPr>
          <a:xfrm>
            <a:off x="2904283" y="1597897"/>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149" name="bg object 1149"/>
          <p:cNvSpPr/>
          <p:nvPr/>
        </p:nvSpPr>
        <p:spPr>
          <a:xfrm>
            <a:off x="2764059" y="1649577"/>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150" name="bg object 1150"/>
          <p:cNvSpPr/>
          <p:nvPr/>
        </p:nvSpPr>
        <p:spPr>
          <a:xfrm>
            <a:off x="2627984" y="1702821"/>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151" name="bg object 1151"/>
          <p:cNvSpPr/>
          <p:nvPr/>
        </p:nvSpPr>
        <p:spPr>
          <a:xfrm>
            <a:off x="2498836" y="1758531"/>
            <a:ext cx="25898" cy="9525"/>
          </a:xfrm>
          <a:custGeom>
            <a:avLst/>
            <a:gdLst/>
            <a:ahLst/>
            <a:cxnLst/>
            <a:rect l="l" t="t" r="r" b="b"/>
            <a:pathLst>
              <a:path w="16509"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152" name="bg object 1152"/>
          <p:cNvSpPr/>
          <p:nvPr/>
        </p:nvSpPr>
        <p:spPr>
          <a:xfrm>
            <a:off x="2374226" y="1815655"/>
            <a:ext cx="23906" cy="9092"/>
          </a:xfrm>
          <a:custGeom>
            <a:avLst/>
            <a:gdLst/>
            <a:ahLst/>
            <a:cxnLst/>
            <a:rect l="l" t="t" r="r" b="b"/>
            <a:pathLst>
              <a:path w="15240"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153" name="bg object 1153"/>
          <p:cNvSpPr/>
          <p:nvPr/>
        </p:nvSpPr>
        <p:spPr>
          <a:xfrm>
            <a:off x="2256377" y="1874893"/>
            <a:ext cx="20918" cy="8226"/>
          </a:xfrm>
          <a:custGeom>
            <a:avLst/>
            <a:gdLst/>
            <a:ahLst/>
            <a:cxnLst/>
            <a:rect l="l" t="t" r="r" b="b"/>
            <a:pathLst>
              <a:path w="13334"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1154" name="bg object 1154"/>
          <p:cNvSpPr/>
          <p:nvPr/>
        </p:nvSpPr>
        <p:spPr>
          <a:xfrm>
            <a:off x="2143386" y="1935381"/>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1155" name="bg object 1155"/>
          <p:cNvSpPr/>
          <p:nvPr/>
        </p:nvSpPr>
        <p:spPr>
          <a:xfrm>
            <a:off x="2037517" y="1997821"/>
            <a:ext cx="16934" cy="6494"/>
          </a:xfrm>
          <a:custGeom>
            <a:avLst/>
            <a:gdLst/>
            <a:ahLst/>
            <a:cxnLst/>
            <a:rect l="l" t="t" r="r" b="b"/>
            <a:pathLst>
              <a:path w="10794"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1156" name="bg object 1156"/>
          <p:cNvSpPr/>
          <p:nvPr/>
        </p:nvSpPr>
        <p:spPr>
          <a:xfrm>
            <a:off x="1936797" y="2061338"/>
            <a:ext cx="15938" cy="6061"/>
          </a:xfrm>
          <a:custGeom>
            <a:avLst/>
            <a:gdLst/>
            <a:ahLst/>
            <a:cxnLst/>
            <a:rect l="l" t="t" r="r" b="b"/>
            <a:pathLst>
              <a:path w="10159"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1157" name="bg object 1157"/>
          <p:cNvSpPr/>
          <p:nvPr/>
        </p:nvSpPr>
        <p:spPr>
          <a:xfrm>
            <a:off x="1841917" y="2126040"/>
            <a:ext cx="15938" cy="6061"/>
          </a:xfrm>
          <a:custGeom>
            <a:avLst/>
            <a:gdLst/>
            <a:ahLst/>
            <a:cxnLst/>
            <a:rect l="l" t="t" r="r" b="b"/>
            <a:pathLst>
              <a:path w="10159"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1158" name="bg object 1158"/>
          <p:cNvSpPr/>
          <p:nvPr/>
        </p:nvSpPr>
        <p:spPr>
          <a:xfrm>
            <a:off x="1754567" y="2192428"/>
            <a:ext cx="13945" cy="5195"/>
          </a:xfrm>
          <a:custGeom>
            <a:avLst/>
            <a:gdLst/>
            <a:ahLst/>
            <a:cxnLst/>
            <a:rect l="l" t="t" r="r" b="b"/>
            <a:pathLst>
              <a:path w="8890"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1159" name="bg object 1159"/>
          <p:cNvSpPr/>
          <p:nvPr/>
        </p:nvSpPr>
        <p:spPr>
          <a:xfrm>
            <a:off x="1673824" y="2260014"/>
            <a:ext cx="11953" cy="4330"/>
          </a:xfrm>
          <a:custGeom>
            <a:avLst/>
            <a:gdLst/>
            <a:ahLst/>
            <a:cxnLst/>
            <a:rect l="l" t="t" r="r" b="b"/>
            <a:pathLst>
              <a:path w="7619"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1160" name="bg object 1160"/>
          <p:cNvSpPr/>
          <p:nvPr/>
        </p:nvSpPr>
        <p:spPr>
          <a:xfrm>
            <a:off x="1599276" y="2328511"/>
            <a:ext cx="10957" cy="4330"/>
          </a:xfrm>
          <a:custGeom>
            <a:avLst/>
            <a:gdLst/>
            <a:ahLst/>
            <a:cxnLst/>
            <a:rect l="l" t="t" r="r" b="b"/>
            <a:pathLst>
              <a:path w="6984"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1161" name="bg object 1161"/>
          <p:cNvSpPr/>
          <p:nvPr/>
        </p:nvSpPr>
        <p:spPr>
          <a:xfrm>
            <a:off x="11563345" y="2327358"/>
            <a:ext cx="10957" cy="4330"/>
          </a:xfrm>
          <a:custGeom>
            <a:avLst/>
            <a:gdLst/>
            <a:ahLst/>
            <a:cxnLst/>
            <a:rect l="l" t="t" r="r" b="b"/>
            <a:pathLst>
              <a:path w="6984"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1162" name="bg object 1162"/>
          <p:cNvSpPr/>
          <p:nvPr/>
        </p:nvSpPr>
        <p:spPr>
          <a:xfrm>
            <a:off x="11490234" y="2258485"/>
            <a:ext cx="11953" cy="4330"/>
          </a:xfrm>
          <a:custGeom>
            <a:avLst/>
            <a:gdLst/>
            <a:ahLst/>
            <a:cxnLst/>
            <a:rect l="l" t="t" r="r" b="b"/>
            <a:pathLst>
              <a:path w="7620" h="6350">
                <a:moveTo>
                  <a:pt x="5643" y="0"/>
                </a:moveTo>
                <a:lnTo>
                  <a:pt x="3637" y="0"/>
                </a:lnTo>
                <a:lnTo>
                  <a:pt x="1619" y="0"/>
                </a:lnTo>
                <a:lnTo>
                  <a:pt x="0" y="1414"/>
                </a:lnTo>
                <a:lnTo>
                  <a:pt x="0" y="4904"/>
                </a:lnTo>
                <a:lnTo>
                  <a:pt x="1619"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1163" name="bg object 1163"/>
          <p:cNvSpPr/>
          <p:nvPr/>
        </p:nvSpPr>
        <p:spPr>
          <a:xfrm>
            <a:off x="11410060" y="2190449"/>
            <a:ext cx="13945" cy="5195"/>
          </a:xfrm>
          <a:custGeom>
            <a:avLst/>
            <a:gdLst/>
            <a:ahLst/>
            <a:cxnLst/>
            <a:rect l="l" t="t" r="r" b="b"/>
            <a:pathLst>
              <a:path w="8890"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1164" name="bg object 1164"/>
          <p:cNvSpPr/>
          <p:nvPr/>
        </p:nvSpPr>
        <p:spPr>
          <a:xfrm>
            <a:off x="11323456" y="2123532"/>
            <a:ext cx="15938" cy="6061"/>
          </a:xfrm>
          <a:custGeom>
            <a:avLst/>
            <a:gdLst/>
            <a:ahLst/>
            <a:cxnLst/>
            <a:rect l="l" t="t" r="r" b="b"/>
            <a:pathLst>
              <a:path w="10159"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1165" name="bg object 1165"/>
          <p:cNvSpPr/>
          <p:nvPr/>
        </p:nvSpPr>
        <p:spPr>
          <a:xfrm>
            <a:off x="11231071" y="2058020"/>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1166" name="bg object 1166"/>
          <p:cNvSpPr/>
          <p:nvPr/>
        </p:nvSpPr>
        <p:spPr>
          <a:xfrm>
            <a:off x="11132996" y="1993996"/>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1167" name="bg object 1167"/>
          <p:cNvSpPr/>
          <p:nvPr/>
        </p:nvSpPr>
        <p:spPr>
          <a:xfrm>
            <a:off x="11027284" y="1930761"/>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1168" name="bg object 1168"/>
          <p:cNvSpPr/>
          <p:nvPr/>
        </p:nvSpPr>
        <p:spPr>
          <a:xfrm>
            <a:off x="10916697" y="1869376"/>
            <a:ext cx="20918" cy="8226"/>
          </a:xfrm>
          <a:custGeom>
            <a:avLst/>
            <a:gdLst/>
            <a:ahLst/>
            <a:cxnLst/>
            <a:rect l="l" t="t" r="r" b="b"/>
            <a:pathLst>
              <a:path w="13334"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1169" name="bg object 1169"/>
          <p:cNvSpPr/>
          <p:nvPr/>
        </p:nvSpPr>
        <p:spPr>
          <a:xfrm>
            <a:off x="10799280" y="1809136"/>
            <a:ext cx="23906" cy="9092"/>
          </a:xfrm>
          <a:custGeom>
            <a:avLst/>
            <a:gdLst/>
            <a:ahLst/>
            <a:cxnLst/>
            <a:rect l="l" t="t" r="r" b="b"/>
            <a:pathLst>
              <a:path w="15240"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170" name="bg object 1170"/>
          <p:cNvSpPr/>
          <p:nvPr/>
        </p:nvSpPr>
        <p:spPr>
          <a:xfrm>
            <a:off x="10677242" y="1750903"/>
            <a:ext cx="25898" cy="9525"/>
          </a:xfrm>
          <a:custGeom>
            <a:avLst/>
            <a:gdLst/>
            <a:ahLst/>
            <a:cxnLst/>
            <a:rect l="l" t="t" r="r" b="b"/>
            <a:pathLst>
              <a:path w="16509"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171" name="bg object 1171"/>
          <p:cNvSpPr/>
          <p:nvPr/>
        </p:nvSpPr>
        <p:spPr>
          <a:xfrm>
            <a:off x="10548709" y="1693971"/>
            <a:ext cx="28887" cy="10824"/>
          </a:xfrm>
          <a:custGeom>
            <a:avLst/>
            <a:gdLst/>
            <a:ahLst/>
            <a:cxnLst/>
            <a:rect l="l" t="t" r="r" b="b"/>
            <a:pathLst>
              <a:path w="18415"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172" name="bg object 1172"/>
          <p:cNvSpPr/>
          <p:nvPr/>
        </p:nvSpPr>
        <p:spPr>
          <a:xfrm>
            <a:off x="10416413" y="1639391"/>
            <a:ext cx="28887" cy="10824"/>
          </a:xfrm>
          <a:custGeom>
            <a:avLst/>
            <a:gdLst/>
            <a:ahLst/>
            <a:cxnLst/>
            <a:rect l="l" t="t" r="r" b="b"/>
            <a:pathLst>
              <a:path w="18415"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173" name="bg object 1173"/>
          <p:cNvSpPr/>
          <p:nvPr/>
        </p:nvSpPr>
        <p:spPr>
          <a:xfrm>
            <a:off x="10277935" y="1586253"/>
            <a:ext cx="30878" cy="11690"/>
          </a:xfrm>
          <a:custGeom>
            <a:avLst/>
            <a:gdLst/>
            <a:ahLst/>
            <a:cxnLst/>
            <a:rect l="l" t="t" r="r" b="b"/>
            <a:pathLst>
              <a:path w="19684"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174" name="bg object 1174"/>
          <p:cNvSpPr/>
          <p:nvPr/>
        </p:nvSpPr>
        <p:spPr>
          <a:xfrm>
            <a:off x="10133978" y="1534826"/>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175" name="bg object 1175"/>
          <p:cNvSpPr/>
          <p:nvPr/>
        </p:nvSpPr>
        <p:spPr>
          <a:xfrm>
            <a:off x="9985244" y="1485368"/>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176" name="bg object 1176"/>
          <p:cNvSpPr/>
          <p:nvPr/>
        </p:nvSpPr>
        <p:spPr>
          <a:xfrm>
            <a:off x="9833483" y="1438532"/>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177" name="bg object 1177"/>
          <p:cNvSpPr/>
          <p:nvPr/>
        </p:nvSpPr>
        <p:spPr>
          <a:xfrm>
            <a:off x="9675779" y="1393207"/>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178" name="bg object 1178"/>
          <p:cNvSpPr/>
          <p:nvPr/>
        </p:nvSpPr>
        <p:spPr>
          <a:xfrm>
            <a:off x="9513893" y="1350032"/>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179" name="bg object 1179"/>
          <p:cNvSpPr/>
          <p:nvPr/>
        </p:nvSpPr>
        <p:spPr>
          <a:xfrm>
            <a:off x="9349584" y="1309656"/>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180" name="bg object 1180"/>
          <p:cNvSpPr/>
          <p:nvPr/>
        </p:nvSpPr>
        <p:spPr>
          <a:xfrm>
            <a:off x="9179430" y="1270759"/>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181" name="bg object 1181"/>
          <p:cNvSpPr/>
          <p:nvPr/>
        </p:nvSpPr>
        <p:spPr>
          <a:xfrm>
            <a:off x="9007821" y="1234958"/>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182" name="bg object 1182"/>
          <p:cNvSpPr/>
          <p:nvPr/>
        </p:nvSpPr>
        <p:spPr>
          <a:xfrm>
            <a:off x="7142377" y="1010635"/>
            <a:ext cx="58769" cy="22080"/>
          </a:xfrm>
          <a:custGeom>
            <a:avLst/>
            <a:gdLst/>
            <a:ahLst/>
            <a:cxnLst/>
            <a:rect l="l" t="t" r="r" b="b"/>
            <a:pathLst>
              <a:path w="37464" h="32384">
                <a:moveTo>
                  <a:pt x="28772" y="0"/>
                </a:moveTo>
                <a:lnTo>
                  <a:pt x="18537" y="0"/>
                </a:lnTo>
                <a:lnTo>
                  <a:pt x="8301" y="0"/>
                </a:lnTo>
                <a:lnTo>
                  <a:pt x="0" y="7198"/>
                </a:lnTo>
                <a:lnTo>
                  <a:pt x="0" y="24960"/>
                </a:lnTo>
                <a:lnTo>
                  <a:pt x="8301" y="32159"/>
                </a:lnTo>
                <a:lnTo>
                  <a:pt x="28772" y="32159"/>
                </a:lnTo>
                <a:lnTo>
                  <a:pt x="37086" y="24960"/>
                </a:lnTo>
                <a:lnTo>
                  <a:pt x="37086" y="7198"/>
                </a:lnTo>
                <a:lnTo>
                  <a:pt x="28772" y="0"/>
                </a:lnTo>
                <a:close/>
              </a:path>
            </a:pathLst>
          </a:custGeom>
          <a:solidFill>
            <a:srgbClr val="931339">
              <a:alpha val="9999"/>
            </a:srgbClr>
          </a:solidFill>
        </p:spPr>
        <p:txBody>
          <a:bodyPr wrap="square" lIns="0" tIns="0" rIns="0" bIns="0" rtlCol="0"/>
          <a:lstStyle/>
          <a:p>
            <a:endParaRPr sz="1227"/>
          </a:p>
        </p:txBody>
      </p:sp>
      <p:sp>
        <p:nvSpPr>
          <p:cNvPr id="1183" name="bg object 1183"/>
          <p:cNvSpPr/>
          <p:nvPr/>
        </p:nvSpPr>
        <p:spPr>
          <a:xfrm>
            <a:off x="6947383" y="1002642"/>
            <a:ext cx="58769" cy="22080"/>
          </a:xfrm>
          <a:custGeom>
            <a:avLst/>
            <a:gdLst/>
            <a:ahLst/>
            <a:cxnLst/>
            <a:rect l="l" t="t" r="r" b="b"/>
            <a:pathLst>
              <a:path w="37464" h="32384">
                <a:moveTo>
                  <a:pt x="28772" y="0"/>
                </a:moveTo>
                <a:lnTo>
                  <a:pt x="18537" y="0"/>
                </a:lnTo>
                <a:lnTo>
                  <a:pt x="8301" y="0"/>
                </a:lnTo>
                <a:lnTo>
                  <a:pt x="0" y="7198"/>
                </a:lnTo>
                <a:lnTo>
                  <a:pt x="0" y="24960"/>
                </a:lnTo>
                <a:lnTo>
                  <a:pt x="8301" y="32159"/>
                </a:lnTo>
                <a:lnTo>
                  <a:pt x="28772" y="32159"/>
                </a:lnTo>
                <a:lnTo>
                  <a:pt x="37074" y="24960"/>
                </a:lnTo>
                <a:lnTo>
                  <a:pt x="37074" y="7198"/>
                </a:lnTo>
                <a:lnTo>
                  <a:pt x="28772" y="0"/>
                </a:lnTo>
                <a:close/>
              </a:path>
            </a:pathLst>
          </a:custGeom>
          <a:solidFill>
            <a:srgbClr val="931339">
              <a:alpha val="9999"/>
            </a:srgbClr>
          </a:solidFill>
        </p:spPr>
        <p:txBody>
          <a:bodyPr wrap="square" lIns="0" tIns="0" rIns="0" bIns="0" rtlCol="0"/>
          <a:lstStyle/>
          <a:p>
            <a:endParaRPr sz="1227"/>
          </a:p>
        </p:txBody>
      </p:sp>
      <p:sp>
        <p:nvSpPr>
          <p:cNvPr id="1184" name="bg object 1184"/>
          <p:cNvSpPr/>
          <p:nvPr/>
        </p:nvSpPr>
        <p:spPr>
          <a:xfrm>
            <a:off x="6751747" y="997308"/>
            <a:ext cx="58769" cy="22080"/>
          </a:xfrm>
          <a:custGeom>
            <a:avLst/>
            <a:gdLst/>
            <a:ahLst/>
            <a:cxnLst/>
            <a:rect l="l" t="t" r="r" b="b"/>
            <a:pathLst>
              <a:path w="37464" h="32384">
                <a:moveTo>
                  <a:pt x="28772" y="0"/>
                </a:moveTo>
                <a:lnTo>
                  <a:pt x="18537" y="0"/>
                </a:lnTo>
                <a:lnTo>
                  <a:pt x="8301" y="0"/>
                </a:lnTo>
                <a:lnTo>
                  <a:pt x="0" y="7198"/>
                </a:lnTo>
                <a:lnTo>
                  <a:pt x="0" y="24960"/>
                </a:lnTo>
                <a:lnTo>
                  <a:pt x="8301" y="32159"/>
                </a:lnTo>
                <a:lnTo>
                  <a:pt x="28772" y="32159"/>
                </a:lnTo>
                <a:lnTo>
                  <a:pt x="37074" y="24960"/>
                </a:lnTo>
                <a:lnTo>
                  <a:pt x="37074" y="7198"/>
                </a:lnTo>
                <a:lnTo>
                  <a:pt x="28772" y="0"/>
                </a:lnTo>
                <a:close/>
              </a:path>
            </a:pathLst>
          </a:custGeom>
          <a:solidFill>
            <a:srgbClr val="931339">
              <a:alpha val="9999"/>
            </a:srgbClr>
          </a:solidFill>
        </p:spPr>
        <p:txBody>
          <a:bodyPr wrap="square" lIns="0" tIns="0" rIns="0" bIns="0" rtlCol="0"/>
          <a:lstStyle/>
          <a:p>
            <a:endParaRPr sz="1227"/>
          </a:p>
        </p:txBody>
      </p:sp>
      <p:sp>
        <p:nvSpPr>
          <p:cNvPr id="1185" name="bg object 1185"/>
          <p:cNvSpPr/>
          <p:nvPr/>
        </p:nvSpPr>
        <p:spPr>
          <a:xfrm>
            <a:off x="6555710" y="994638"/>
            <a:ext cx="58769" cy="22080"/>
          </a:xfrm>
          <a:custGeom>
            <a:avLst/>
            <a:gdLst/>
            <a:ahLst/>
            <a:cxnLst/>
            <a:rect l="l" t="t" r="r" b="b"/>
            <a:pathLst>
              <a:path w="37464" h="32384">
                <a:moveTo>
                  <a:pt x="28784" y="0"/>
                </a:moveTo>
                <a:lnTo>
                  <a:pt x="18549" y="0"/>
                </a:lnTo>
                <a:lnTo>
                  <a:pt x="8314" y="0"/>
                </a:lnTo>
                <a:lnTo>
                  <a:pt x="0" y="7198"/>
                </a:lnTo>
                <a:lnTo>
                  <a:pt x="0" y="24960"/>
                </a:lnTo>
                <a:lnTo>
                  <a:pt x="8314" y="32159"/>
                </a:lnTo>
                <a:lnTo>
                  <a:pt x="28784" y="32159"/>
                </a:lnTo>
                <a:lnTo>
                  <a:pt x="37086" y="24960"/>
                </a:lnTo>
                <a:lnTo>
                  <a:pt x="37086" y="7198"/>
                </a:lnTo>
                <a:lnTo>
                  <a:pt x="28784" y="0"/>
                </a:lnTo>
                <a:close/>
              </a:path>
            </a:pathLst>
          </a:custGeom>
          <a:solidFill>
            <a:srgbClr val="931339">
              <a:alpha val="9999"/>
            </a:srgbClr>
          </a:solidFill>
        </p:spPr>
        <p:txBody>
          <a:bodyPr wrap="square" lIns="0" tIns="0" rIns="0" bIns="0" rtlCol="0"/>
          <a:lstStyle/>
          <a:p>
            <a:endParaRPr sz="1227"/>
          </a:p>
        </p:txBody>
      </p:sp>
      <p:sp>
        <p:nvSpPr>
          <p:cNvPr id="1186" name="bg object 1186"/>
          <p:cNvSpPr/>
          <p:nvPr/>
        </p:nvSpPr>
        <p:spPr>
          <a:xfrm>
            <a:off x="6359585" y="994638"/>
            <a:ext cx="58769" cy="22080"/>
          </a:xfrm>
          <a:custGeom>
            <a:avLst/>
            <a:gdLst/>
            <a:ahLst/>
            <a:cxnLst/>
            <a:rect l="l" t="t" r="r" b="b"/>
            <a:pathLst>
              <a:path w="37464" h="32384">
                <a:moveTo>
                  <a:pt x="28772" y="0"/>
                </a:moveTo>
                <a:lnTo>
                  <a:pt x="18537" y="0"/>
                </a:lnTo>
                <a:lnTo>
                  <a:pt x="8301" y="0"/>
                </a:lnTo>
                <a:lnTo>
                  <a:pt x="0" y="7198"/>
                </a:lnTo>
                <a:lnTo>
                  <a:pt x="0" y="24960"/>
                </a:lnTo>
                <a:lnTo>
                  <a:pt x="8301" y="32159"/>
                </a:lnTo>
                <a:lnTo>
                  <a:pt x="28772" y="32159"/>
                </a:lnTo>
                <a:lnTo>
                  <a:pt x="37086" y="24960"/>
                </a:lnTo>
                <a:lnTo>
                  <a:pt x="37086" y="7198"/>
                </a:lnTo>
                <a:lnTo>
                  <a:pt x="28772" y="0"/>
                </a:lnTo>
                <a:close/>
              </a:path>
            </a:pathLst>
          </a:custGeom>
          <a:solidFill>
            <a:srgbClr val="931339">
              <a:alpha val="9999"/>
            </a:srgbClr>
          </a:solidFill>
        </p:spPr>
        <p:txBody>
          <a:bodyPr wrap="square" lIns="0" tIns="0" rIns="0" bIns="0" rtlCol="0"/>
          <a:lstStyle/>
          <a:p>
            <a:endParaRPr sz="1227"/>
          </a:p>
        </p:txBody>
      </p:sp>
      <p:sp>
        <p:nvSpPr>
          <p:cNvPr id="1187" name="bg object 1187"/>
          <p:cNvSpPr/>
          <p:nvPr/>
        </p:nvSpPr>
        <p:spPr>
          <a:xfrm>
            <a:off x="6163566" y="997308"/>
            <a:ext cx="58769" cy="22080"/>
          </a:xfrm>
          <a:custGeom>
            <a:avLst/>
            <a:gdLst/>
            <a:ahLst/>
            <a:cxnLst/>
            <a:rect l="l" t="t" r="r" b="b"/>
            <a:pathLst>
              <a:path w="37464" h="32384">
                <a:moveTo>
                  <a:pt x="28772" y="0"/>
                </a:moveTo>
                <a:lnTo>
                  <a:pt x="18537" y="0"/>
                </a:lnTo>
                <a:lnTo>
                  <a:pt x="8301" y="0"/>
                </a:lnTo>
                <a:lnTo>
                  <a:pt x="0" y="7198"/>
                </a:lnTo>
                <a:lnTo>
                  <a:pt x="0" y="24960"/>
                </a:lnTo>
                <a:lnTo>
                  <a:pt x="8301" y="32159"/>
                </a:lnTo>
                <a:lnTo>
                  <a:pt x="28772" y="32159"/>
                </a:lnTo>
                <a:lnTo>
                  <a:pt x="37074" y="24960"/>
                </a:lnTo>
                <a:lnTo>
                  <a:pt x="37074" y="7198"/>
                </a:lnTo>
                <a:lnTo>
                  <a:pt x="28772" y="0"/>
                </a:lnTo>
                <a:close/>
              </a:path>
            </a:pathLst>
          </a:custGeom>
          <a:solidFill>
            <a:srgbClr val="931339">
              <a:alpha val="9999"/>
            </a:srgbClr>
          </a:solidFill>
        </p:spPr>
        <p:txBody>
          <a:bodyPr wrap="square" lIns="0" tIns="0" rIns="0" bIns="0" rtlCol="0"/>
          <a:lstStyle/>
          <a:p>
            <a:endParaRPr sz="1227"/>
          </a:p>
        </p:txBody>
      </p:sp>
      <p:sp>
        <p:nvSpPr>
          <p:cNvPr id="1188" name="bg object 1188"/>
          <p:cNvSpPr/>
          <p:nvPr/>
        </p:nvSpPr>
        <p:spPr>
          <a:xfrm>
            <a:off x="5967914" y="1002642"/>
            <a:ext cx="58769" cy="22080"/>
          </a:xfrm>
          <a:custGeom>
            <a:avLst/>
            <a:gdLst/>
            <a:ahLst/>
            <a:cxnLst/>
            <a:rect l="l" t="t" r="r" b="b"/>
            <a:pathLst>
              <a:path w="37464" h="32384">
                <a:moveTo>
                  <a:pt x="28784" y="0"/>
                </a:moveTo>
                <a:lnTo>
                  <a:pt x="18549" y="0"/>
                </a:lnTo>
                <a:lnTo>
                  <a:pt x="8314" y="0"/>
                </a:lnTo>
                <a:lnTo>
                  <a:pt x="0" y="7198"/>
                </a:lnTo>
                <a:lnTo>
                  <a:pt x="0" y="24960"/>
                </a:lnTo>
                <a:lnTo>
                  <a:pt x="8314" y="32159"/>
                </a:lnTo>
                <a:lnTo>
                  <a:pt x="28784" y="32159"/>
                </a:lnTo>
                <a:lnTo>
                  <a:pt x="37086" y="24960"/>
                </a:lnTo>
                <a:lnTo>
                  <a:pt x="37086" y="7198"/>
                </a:lnTo>
                <a:lnTo>
                  <a:pt x="28784" y="0"/>
                </a:lnTo>
                <a:close/>
              </a:path>
            </a:pathLst>
          </a:custGeom>
          <a:solidFill>
            <a:srgbClr val="931339">
              <a:alpha val="9999"/>
            </a:srgbClr>
          </a:solidFill>
        </p:spPr>
        <p:txBody>
          <a:bodyPr wrap="square" lIns="0" tIns="0" rIns="0" bIns="0" rtlCol="0"/>
          <a:lstStyle/>
          <a:p>
            <a:endParaRPr sz="1227"/>
          </a:p>
        </p:txBody>
      </p:sp>
      <p:sp>
        <p:nvSpPr>
          <p:cNvPr id="1189" name="bg object 1189"/>
          <p:cNvSpPr/>
          <p:nvPr/>
        </p:nvSpPr>
        <p:spPr>
          <a:xfrm>
            <a:off x="5772937" y="1010635"/>
            <a:ext cx="58769" cy="22080"/>
          </a:xfrm>
          <a:custGeom>
            <a:avLst/>
            <a:gdLst/>
            <a:ahLst/>
            <a:cxnLst/>
            <a:rect l="l" t="t" r="r" b="b"/>
            <a:pathLst>
              <a:path w="37464" h="32384">
                <a:moveTo>
                  <a:pt x="28784" y="0"/>
                </a:moveTo>
                <a:lnTo>
                  <a:pt x="18537" y="0"/>
                </a:lnTo>
                <a:lnTo>
                  <a:pt x="8301" y="0"/>
                </a:lnTo>
                <a:lnTo>
                  <a:pt x="0" y="7198"/>
                </a:lnTo>
                <a:lnTo>
                  <a:pt x="0" y="24960"/>
                </a:lnTo>
                <a:lnTo>
                  <a:pt x="8301" y="32159"/>
                </a:lnTo>
                <a:lnTo>
                  <a:pt x="28784" y="32159"/>
                </a:lnTo>
                <a:lnTo>
                  <a:pt x="37074" y="24960"/>
                </a:lnTo>
                <a:lnTo>
                  <a:pt x="37074" y="7198"/>
                </a:lnTo>
                <a:lnTo>
                  <a:pt x="28784" y="0"/>
                </a:lnTo>
                <a:close/>
              </a:path>
            </a:pathLst>
          </a:custGeom>
          <a:solidFill>
            <a:srgbClr val="931339">
              <a:alpha val="9999"/>
            </a:srgbClr>
          </a:solidFill>
        </p:spPr>
        <p:txBody>
          <a:bodyPr wrap="square" lIns="0" tIns="0" rIns="0" bIns="0" rtlCol="0"/>
          <a:lstStyle/>
          <a:p>
            <a:endParaRPr sz="1227"/>
          </a:p>
        </p:txBody>
      </p:sp>
      <p:sp>
        <p:nvSpPr>
          <p:cNvPr id="1190" name="bg object 1190"/>
          <p:cNvSpPr/>
          <p:nvPr/>
        </p:nvSpPr>
        <p:spPr>
          <a:xfrm>
            <a:off x="4091746" y="1200731"/>
            <a:ext cx="51796" cy="19483"/>
          </a:xfrm>
          <a:custGeom>
            <a:avLst/>
            <a:gdLst/>
            <a:ahLst/>
            <a:cxnLst/>
            <a:rect l="l" t="t" r="r" b="b"/>
            <a:pathLst>
              <a:path w="33019"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191" name="bg object 1191"/>
          <p:cNvSpPr/>
          <p:nvPr/>
        </p:nvSpPr>
        <p:spPr>
          <a:xfrm>
            <a:off x="3918903" y="1234958"/>
            <a:ext cx="46816" cy="17750"/>
          </a:xfrm>
          <a:custGeom>
            <a:avLst/>
            <a:gdLst/>
            <a:ahLst/>
            <a:cxnLst/>
            <a:rect l="l" t="t" r="r" b="b"/>
            <a:pathLst>
              <a:path w="29844"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192" name="bg object 1192"/>
          <p:cNvSpPr/>
          <p:nvPr/>
        </p:nvSpPr>
        <p:spPr>
          <a:xfrm>
            <a:off x="3747295" y="1270759"/>
            <a:ext cx="46816" cy="17750"/>
          </a:xfrm>
          <a:custGeom>
            <a:avLst/>
            <a:gdLst/>
            <a:ahLst/>
            <a:cxnLst/>
            <a:rect l="l" t="t" r="r" b="b"/>
            <a:pathLst>
              <a:path w="29844"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193" name="bg object 1193"/>
          <p:cNvSpPr/>
          <p:nvPr/>
        </p:nvSpPr>
        <p:spPr>
          <a:xfrm>
            <a:off x="3581312" y="1309656"/>
            <a:ext cx="42831" cy="16452"/>
          </a:xfrm>
          <a:custGeom>
            <a:avLst/>
            <a:gdLst/>
            <a:ahLst/>
            <a:cxnLst/>
            <a:rect l="l" t="t" r="r" b="b"/>
            <a:pathLst>
              <a:path w="27305"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194" name="bg object 1194"/>
          <p:cNvSpPr/>
          <p:nvPr/>
        </p:nvSpPr>
        <p:spPr>
          <a:xfrm>
            <a:off x="3417004" y="1350032"/>
            <a:ext cx="42831" cy="16452"/>
          </a:xfrm>
          <a:custGeom>
            <a:avLst/>
            <a:gdLst/>
            <a:ahLst/>
            <a:cxnLst/>
            <a:rect l="l" t="t" r="r" b="b"/>
            <a:pathLst>
              <a:path w="27305"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195" name="bg object 1195"/>
          <p:cNvSpPr/>
          <p:nvPr/>
        </p:nvSpPr>
        <p:spPr>
          <a:xfrm>
            <a:off x="3258225" y="1393207"/>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196" name="bg object 1196"/>
          <p:cNvSpPr/>
          <p:nvPr/>
        </p:nvSpPr>
        <p:spPr>
          <a:xfrm>
            <a:off x="3103629" y="1438532"/>
            <a:ext cx="36855" cy="13855"/>
          </a:xfrm>
          <a:custGeom>
            <a:avLst/>
            <a:gdLst/>
            <a:ahLst/>
            <a:cxnLst/>
            <a:rect l="l" t="t" r="r" b="b"/>
            <a:pathLst>
              <a:path w="23494"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197" name="bg object 1197"/>
          <p:cNvSpPr/>
          <p:nvPr/>
        </p:nvSpPr>
        <p:spPr>
          <a:xfrm>
            <a:off x="2951868" y="1485368"/>
            <a:ext cx="36855" cy="13855"/>
          </a:xfrm>
          <a:custGeom>
            <a:avLst/>
            <a:gdLst/>
            <a:ahLst/>
            <a:cxnLst/>
            <a:rect l="l" t="t" r="r" b="b"/>
            <a:pathLst>
              <a:path w="23494"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198" name="bg object 1198"/>
          <p:cNvSpPr/>
          <p:nvPr/>
        </p:nvSpPr>
        <p:spPr>
          <a:xfrm>
            <a:off x="2806242" y="1534826"/>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199" name="bg object 1199"/>
          <p:cNvSpPr/>
          <p:nvPr/>
        </p:nvSpPr>
        <p:spPr>
          <a:xfrm>
            <a:off x="2665399" y="1586253"/>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200" name="bg object 1200"/>
          <p:cNvSpPr/>
          <p:nvPr/>
        </p:nvSpPr>
        <p:spPr>
          <a:xfrm>
            <a:off x="2529003" y="1639391"/>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201" name="bg object 1201"/>
          <p:cNvSpPr/>
          <p:nvPr/>
        </p:nvSpPr>
        <p:spPr>
          <a:xfrm>
            <a:off x="2396707" y="1693971"/>
            <a:ext cx="28887" cy="10824"/>
          </a:xfrm>
          <a:custGeom>
            <a:avLst/>
            <a:gdLst/>
            <a:ahLst/>
            <a:cxnLst/>
            <a:rect l="l" t="t" r="r" b="b"/>
            <a:pathLst>
              <a:path w="18415"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202" name="bg object 1202"/>
          <p:cNvSpPr/>
          <p:nvPr/>
        </p:nvSpPr>
        <p:spPr>
          <a:xfrm>
            <a:off x="2271277" y="1750903"/>
            <a:ext cx="25898" cy="9525"/>
          </a:xfrm>
          <a:custGeom>
            <a:avLst/>
            <a:gdLst/>
            <a:ahLst/>
            <a:cxnLst/>
            <a:rect l="l" t="t" r="r" b="b"/>
            <a:pathLst>
              <a:path w="16509"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203" name="bg object 1203"/>
          <p:cNvSpPr/>
          <p:nvPr/>
        </p:nvSpPr>
        <p:spPr>
          <a:xfrm>
            <a:off x="2150307" y="1809136"/>
            <a:ext cx="23906" cy="9092"/>
          </a:xfrm>
          <a:custGeom>
            <a:avLst/>
            <a:gdLst/>
            <a:ahLst/>
            <a:cxnLst/>
            <a:rect l="l" t="t" r="r" b="b"/>
            <a:pathLst>
              <a:path w="15240"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204" name="bg object 1204"/>
          <p:cNvSpPr/>
          <p:nvPr/>
        </p:nvSpPr>
        <p:spPr>
          <a:xfrm>
            <a:off x="2035999" y="1869376"/>
            <a:ext cx="20918" cy="8226"/>
          </a:xfrm>
          <a:custGeom>
            <a:avLst/>
            <a:gdLst/>
            <a:ahLst/>
            <a:cxnLst/>
            <a:rect l="l" t="t" r="r" b="b"/>
            <a:pathLst>
              <a:path w="13334"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1205" name="bg object 1205"/>
          <p:cNvSpPr/>
          <p:nvPr/>
        </p:nvSpPr>
        <p:spPr>
          <a:xfrm>
            <a:off x="1926435" y="1930761"/>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1206" name="bg object 1206"/>
          <p:cNvSpPr/>
          <p:nvPr/>
        </p:nvSpPr>
        <p:spPr>
          <a:xfrm>
            <a:off x="1823867" y="1993996"/>
            <a:ext cx="16934" cy="6494"/>
          </a:xfrm>
          <a:custGeom>
            <a:avLst/>
            <a:gdLst/>
            <a:ahLst/>
            <a:cxnLst/>
            <a:rect l="l" t="t" r="r" b="b"/>
            <a:pathLst>
              <a:path w="10794"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1207" name="bg object 1207"/>
          <p:cNvSpPr/>
          <p:nvPr/>
        </p:nvSpPr>
        <p:spPr>
          <a:xfrm>
            <a:off x="1725797" y="2058020"/>
            <a:ext cx="16934" cy="6494"/>
          </a:xfrm>
          <a:custGeom>
            <a:avLst/>
            <a:gdLst/>
            <a:ahLst/>
            <a:cxnLst/>
            <a:rect l="l" t="t" r="r" b="b"/>
            <a:pathLst>
              <a:path w="10794"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1208" name="bg object 1208"/>
          <p:cNvSpPr/>
          <p:nvPr/>
        </p:nvSpPr>
        <p:spPr>
          <a:xfrm>
            <a:off x="1634430" y="2123532"/>
            <a:ext cx="15938" cy="6061"/>
          </a:xfrm>
          <a:custGeom>
            <a:avLst/>
            <a:gdLst/>
            <a:ahLst/>
            <a:cxnLst/>
            <a:rect l="l" t="t" r="r" b="b"/>
            <a:pathLst>
              <a:path w="10159"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1209" name="bg object 1209"/>
          <p:cNvSpPr/>
          <p:nvPr/>
        </p:nvSpPr>
        <p:spPr>
          <a:xfrm>
            <a:off x="1549914" y="2190449"/>
            <a:ext cx="13945" cy="5195"/>
          </a:xfrm>
          <a:custGeom>
            <a:avLst/>
            <a:gdLst/>
            <a:ahLst/>
            <a:cxnLst/>
            <a:rect l="l" t="t" r="r" b="b"/>
            <a:pathLst>
              <a:path w="8890"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1210" name="bg object 1210"/>
          <p:cNvSpPr/>
          <p:nvPr/>
        </p:nvSpPr>
        <p:spPr>
          <a:xfrm>
            <a:off x="1471821" y="2258485"/>
            <a:ext cx="11953" cy="4330"/>
          </a:xfrm>
          <a:custGeom>
            <a:avLst/>
            <a:gdLst/>
            <a:ahLst/>
            <a:cxnLst/>
            <a:rect l="l" t="t" r="r" b="b"/>
            <a:pathLst>
              <a:path w="7619"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1211" name="bg object 1211"/>
          <p:cNvSpPr/>
          <p:nvPr/>
        </p:nvSpPr>
        <p:spPr>
          <a:xfrm>
            <a:off x="1399736" y="2327358"/>
            <a:ext cx="10957" cy="4330"/>
          </a:xfrm>
          <a:custGeom>
            <a:avLst/>
            <a:gdLst/>
            <a:ahLst/>
            <a:cxnLst/>
            <a:rect l="l" t="t" r="r" b="b"/>
            <a:pathLst>
              <a:path w="6984"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1212" name="bg object 1212"/>
          <p:cNvSpPr/>
          <p:nvPr/>
        </p:nvSpPr>
        <p:spPr>
          <a:xfrm>
            <a:off x="11762098" y="2326317"/>
            <a:ext cx="10957" cy="4330"/>
          </a:xfrm>
          <a:custGeom>
            <a:avLst/>
            <a:gdLst/>
            <a:ahLst/>
            <a:cxnLst/>
            <a:rect l="l" t="t" r="r" b="b"/>
            <a:pathLst>
              <a:path w="6984"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1213" name="bg object 1213"/>
          <p:cNvSpPr/>
          <p:nvPr/>
        </p:nvSpPr>
        <p:spPr>
          <a:xfrm>
            <a:off x="11691289" y="2257104"/>
            <a:ext cx="11953" cy="4330"/>
          </a:xfrm>
          <a:custGeom>
            <a:avLst/>
            <a:gdLst/>
            <a:ahLst/>
            <a:cxnLst/>
            <a:rect l="l" t="t" r="r" b="b"/>
            <a:pathLst>
              <a:path w="7620" h="6350">
                <a:moveTo>
                  <a:pt x="5655" y="0"/>
                </a:moveTo>
                <a:lnTo>
                  <a:pt x="3637" y="0"/>
                </a:lnTo>
                <a:lnTo>
                  <a:pt x="1631" y="0"/>
                </a:lnTo>
                <a:lnTo>
                  <a:pt x="0" y="1414"/>
                </a:lnTo>
                <a:lnTo>
                  <a:pt x="0" y="4904"/>
                </a:lnTo>
                <a:lnTo>
                  <a:pt x="1631" y="6318"/>
                </a:lnTo>
                <a:lnTo>
                  <a:pt x="5655" y="6318"/>
                </a:lnTo>
                <a:lnTo>
                  <a:pt x="7274" y="4904"/>
                </a:lnTo>
                <a:lnTo>
                  <a:pt x="7274" y="1414"/>
                </a:lnTo>
                <a:lnTo>
                  <a:pt x="5655" y="0"/>
                </a:lnTo>
                <a:close/>
              </a:path>
            </a:pathLst>
          </a:custGeom>
          <a:solidFill>
            <a:srgbClr val="931339">
              <a:alpha val="9999"/>
            </a:srgbClr>
          </a:solidFill>
        </p:spPr>
        <p:txBody>
          <a:bodyPr wrap="square" lIns="0" tIns="0" rIns="0" bIns="0" rtlCol="0"/>
          <a:lstStyle/>
          <a:p>
            <a:endParaRPr sz="1227"/>
          </a:p>
        </p:txBody>
      </p:sp>
      <p:sp>
        <p:nvSpPr>
          <p:cNvPr id="1214" name="bg object 1214"/>
          <p:cNvSpPr/>
          <p:nvPr/>
        </p:nvSpPr>
        <p:spPr>
          <a:xfrm>
            <a:off x="11613608" y="2188660"/>
            <a:ext cx="13945" cy="5195"/>
          </a:xfrm>
          <a:custGeom>
            <a:avLst/>
            <a:gdLst/>
            <a:ahLst/>
            <a:cxnLst/>
            <a:rect l="l" t="t" r="r" b="b"/>
            <a:pathLst>
              <a:path w="8890"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1215" name="bg object 1215"/>
          <p:cNvSpPr/>
          <p:nvPr/>
        </p:nvSpPr>
        <p:spPr>
          <a:xfrm>
            <a:off x="11529672" y="2121267"/>
            <a:ext cx="15938" cy="6061"/>
          </a:xfrm>
          <a:custGeom>
            <a:avLst/>
            <a:gdLst/>
            <a:ahLst/>
            <a:cxnLst/>
            <a:rect l="l" t="t" r="r" b="b"/>
            <a:pathLst>
              <a:path w="10159"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1216" name="bg object 1216"/>
          <p:cNvSpPr/>
          <p:nvPr/>
        </p:nvSpPr>
        <p:spPr>
          <a:xfrm>
            <a:off x="11440112" y="2055202"/>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1217" name="bg object 1217"/>
          <p:cNvSpPr/>
          <p:nvPr/>
        </p:nvSpPr>
        <p:spPr>
          <a:xfrm>
            <a:off x="11343445" y="1989954"/>
            <a:ext cx="19921" cy="7793"/>
          </a:xfrm>
          <a:custGeom>
            <a:avLst/>
            <a:gdLst/>
            <a:ahLst/>
            <a:cxnLst/>
            <a:rect l="l" t="t" r="r" b="b"/>
            <a:pathLst>
              <a:path w="12700" h="11430">
                <a:moveTo>
                  <a:pt x="9776" y="0"/>
                </a:moveTo>
                <a:lnTo>
                  <a:pt x="6295" y="0"/>
                </a:lnTo>
                <a:lnTo>
                  <a:pt x="2827" y="0"/>
                </a:lnTo>
                <a:lnTo>
                  <a:pt x="0" y="2441"/>
                </a:lnTo>
                <a:lnTo>
                  <a:pt x="0" y="8466"/>
                </a:lnTo>
                <a:lnTo>
                  <a:pt x="2827"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1218" name="bg object 1218"/>
          <p:cNvSpPr/>
          <p:nvPr/>
        </p:nvSpPr>
        <p:spPr>
          <a:xfrm>
            <a:off x="11242424" y="1926584"/>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1219" name="bg object 1219"/>
          <p:cNvSpPr/>
          <p:nvPr/>
        </p:nvSpPr>
        <p:spPr>
          <a:xfrm>
            <a:off x="11135082" y="1864387"/>
            <a:ext cx="20918" cy="8226"/>
          </a:xfrm>
          <a:custGeom>
            <a:avLst/>
            <a:gdLst/>
            <a:ahLst/>
            <a:cxnLst/>
            <a:rect l="l" t="t" r="r" b="b"/>
            <a:pathLst>
              <a:path w="13334"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1220" name="bg object 1220"/>
          <p:cNvSpPr/>
          <p:nvPr/>
        </p:nvSpPr>
        <p:spPr>
          <a:xfrm>
            <a:off x="11021023" y="1803241"/>
            <a:ext cx="23906" cy="9092"/>
          </a:xfrm>
          <a:custGeom>
            <a:avLst/>
            <a:gdLst/>
            <a:ahLst/>
            <a:cxnLst/>
            <a:rect l="l" t="t" r="r" b="b"/>
            <a:pathLst>
              <a:path w="15240"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221" name="bg object 1221"/>
          <p:cNvSpPr/>
          <p:nvPr/>
        </p:nvSpPr>
        <p:spPr>
          <a:xfrm>
            <a:off x="10902450" y="1744002"/>
            <a:ext cx="25898" cy="9525"/>
          </a:xfrm>
          <a:custGeom>
            <a:avLst/>
            <a:gdLst/>
            <a:ahLst/>
            <a:cxnLst/>
            <a:rect l="l" t="t" r="r" b="b"/>
            <a:pathLst>
              <a:path w="16509"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222" name="bg object 1222"/>
          <p:cNvSpPr/>
          <p:nvPr/>
        </p:nvSpPr>
        <p:spPr>
          <a:xfrm>
            <a:off x="10777458" y="1685962"/>
            <a:ext cx="28887" cy="10824"/>
          </a:xfrm>
          <a:custGeom>
            <a:avLst/>
            <a:gdLst/>
            <a:ahLst/>
            <a:cxnLst/>
            <a:rect l="l" t="t" r="r" b="b"/>
            <a:pathLst>
              <a:path w="18415"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223" name="bg object 1223"/>
          <p:cNvSpPr/>
          <p:nvPr/>
        </p:nvSpPr>
        <p:spPr>
          <a:xfrm>
            <a:off x="10647733" y="1629776"/>
            <a:ext cx="30878" cy="11690"/>
          </a:xfrm>
          <a:custGeom>
            <a:avLst/>
            <a:gdLst/>
            <a:ahLst/>
            <a:cxnLst/>
            <a:rect l="l" t="t" r="r" b="b"/>
            <a:pathLst>
              <a:path w="19684"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224" name="bg object 1224"/>
          <p:cNvSpPr/>
          <p:nvPr/>
        </p:nvSpPr>
        <p:spPr>
          <a:xfrm>
            <a:off x="10513960" y="1575707"/>
            <a:ext cx="30878" cy="11690"/>
          </a:xfrm>
          <a:custGeom>
            <a:avLst/>
            <a:gdLst/>
            <a:ahLst/>
            <a:cxnLst/>
            <a:rect l="l" t="t" r="r" b="b"/>
            <a:pathLst>
              <a:path w="19684"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225" name="bg object 1225"/>
          <p:cNvSpPr/>
          <p:nvPr/>
        </p:nvSpPr>
        <p:spPr>
          <a:xfrm>
            <a:off x="10373707" y="1522845"/>
            <a:ext cx="33867" cy="12556"/>
          </a:xfrm>
          <a:custGeom>
            <a:avLst/>
            <a:gdLst/>
            <a:ahLst/>
            <a:cxnLst/>
            <a:rect l="l" t="t" r="r" b="b"/>
            <a:pathLst>
              <a:path w="21590"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226" name="bg object 1226"/>
          <p:cNvSpPr/>
          <p:nvPr/>
        </p:nvSpPr>
        <p:spPr>
          <a:xfrm>
            <a:off x="10228703" y="1471837"/>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227" name="bg object 1227"/>
          <p:cNvSpPr/>
          <p:nvPr/>
        </p:nvSpPr>
        <p:spPr>
          <a:xfrm>
            <a:off x="10080669" y="1423335"/>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228" name="bg object 1228"/>
          <p:cNvSpPr/>
          <p:nvPr/>
        </p:nvSpPr>
        <p:spPr>
          <a:xfrm>
            <a:off x="9926681" y="1376225"/>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229" name="bg object 1229"/>
          <p:cNvSpPr/>
          <p:nvPr/>
        </p:nvSpPr>
        <p:spPr>
          <a:xfrm>
            <a:off x="9768478" y="1331145"/>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230" name="bg object 1230"/>
          <p:cNvSpPr/>
          <p:nvPr/>
        </p:nvSpPr>
        <p:spPr>
          <a:xfrm>
            <a:off x="9607805" y="1288741"/>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231" name="bg object 1231"/>
          <p:cNvSpPr/>
          <p:nvPr/>
        </p:nvSpPr>
        <p:spPr>
          <a:xfrm>
            <a:off x="9441215" y="1247693"/>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232" name="bg object 1232"/>
          <p:cNvSpPr/>
          <p:nvPr/>
        </p:nvSpPr>
        <p:spPr>
          <a:xfrm>
            <a:off x="9273090" y="1209617"/>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233" name="bg object 1233"/>
          <p:cNvSpPr/>
          <p:nvPr/>
        </p:nvSpPr>
        <p:spPr>
          <a:xfrm>
            <a:off x="6847565" y="928081"/>
            <a:ext cx="62753" cy="23813"/>
          </a:xfrm>
          <a:custGeom>
            <a:avLst/>
            <a:gdLst/>
            <a:ahLst/>
            <a:cxnLst/>
            <a:rect l="l" t="t" r="r" b="b"/>
            <a:pathLst>
              <a:path w="40004" h="34925">
                <a:moveTo>
                  <a:pt x="19866" y="0"/>
                </a:moveTo>
                <a:lnTo>
                  <a:pt x="12133" y="1353"/>
                </a:lnTo>
                <a:lnTo>
                  <a:pt x="5818" y="5045"/>
                </a:lnTo>
                <a:lnTo>
                  <a:pt x="1561" y="10521"/>
                </a:lnTo>
                <a:lnTo>
                  <a:pt x="0" y="17227"/>
                </a:lnTo>
                <a:lnTo>
                  <a:pt x="1561" y="23932"/>
                </a:lnTo>
                <a:lnTo>
                  <a:pt x="5818" y="29408"/>
                </a:lnTo>
                <a:lnTo>
                  <a:pt x="12133" y="33100"/>
                </a:lnTo>
                <a:lnTo>
                  <a:pt x="19866" y="34454"/>
                </a:lnTo>
                <a:lnTo>
                  <a:pt x="27599" y="33100"/>
                </a:lnTo>
                <a:lnTo>
                  <a:pt x="33914" y="29408"/>
                </a:lnTo>
                <a:lnTo>
                  <a:pt x="38172" y="23932"/>
                </a:lnTo>
                <a:lnTo>
                  <a:pt x="39733" y="17227"/>
                </a:lnTo>
                <a:lnTo>
                  <a:pt x="38172" y="10521"/>
                </a:lnTo>
                <a:lnTo>
                  <a:pt x="33914" y="5045"/>
                </a:lnTo>
                <a:lnTo>
                  <a:pt x="27599" y="1353"/>
                </a:lnTo>
                <a:lnTo>
                  <a:pt x="19866" y="0"/>
                </a:lnTo>
                <a:close/>
              </a:path>
            </a:pathLst>
          </a:custGeom>
          <a:solidFill>
            <a:srgbClr val="931339">
              <a:alpha val="9999"/>
            </a:srgbClr>
          </a:solidFill>
        </p:spPr>
        <p:txBody>
          <a:bodyPr wrap="square" lIns="0" tIns="0" rIns="0" bIns="0" rtlCol="0"/>
          <a:lstStyle/>
          <a:p>
            <a:endParaRPr sz="1227"/>
          </a:p>
        </p:txBody>
      </p:sp>
      <p:sp>
        <p:nvSpPr>
          <p:cNvPr id="1234" name="bg object 1234"/>
          <p:cNvSpPr/>
          <p:nvPr/>
        </p:nvSpPr>
        <p:spPr>
          <a:xfrm>
            <a:off x="6651689" y="924212"/>
            <a:ext cx="62753" cy="23813"/>
          </a:xfrm>
          <a:custGeom>
            <a:avLst/>
            <a:gdLst/>
            <a:ahLst/>
            <a:cxnLst/>
            <a:rect l="l" t="t" r="r" b="b"/>
            <a:pathLst>
              <a:path w="40004" h="34925">
                <a:moveTo>
                  <a:pt x="19866" y="0"/>
                </a:moveTo>
                <a:lnTo>
                  <a:pt x="12133" y="1353"/>
                </a:lnTo>
                <a:lnTo>
                  <a:pt x="5818" y="5045"/>
                </a:lnTo>
                <a:lnTo>
                  <a:pt x="1561" y="10521"/>
                </a:lnTo>
                <a:lnTo>
                  <a:pt x="0" y="17227"/>
                </a:lnTo>
                <a:lnTo>
                  <a:pt x="1561" y="23932"/>
                </a:lnTo>
                <a:lnTo>
                  <a:pt x="5818" y="29408"/>
                </a:lnTo>
                <a:lnTo>
                  <a:pt x="12133" y="33100"/>
                </a:lnTo>
                <a:lnTo>
                  <a:pt x="19866" y="34454"/>
                </a:lnTo>
                <a:lnTo>
                  <a:pt x="27599" y="33100"/>
                </a:lnTo>
                <a:lnTo>
                  <a:pt x="33914" y="29408"/>
                </a:lnTo>
                <a:lnTo>
                  <a:pt x="38172" y="23932"/>
                </a:lnTo>
                <a:lnTo>
                  <a:pt x="39733" y="17227"/>
                </a:lnTo>
                <a:lnTo>
                  <a:pt x="38172" y="10521"/>
                </a:lnTo>
                <a:lnTo>
                  <a:pt x="33914" y="5045"/>
                </a:lnTo>
                <a:lnTo>
                  <a:pt x="27599" y="1353"/>
                </a:lnTo>
                <a:lnTo>
                  <a:pt x="19866" y="0"/>
                </a:lnTo>
                <a:close/>
              </a:path>
            </a:pathLst>
          </a:custGeom>
          <a:solidFill>
            <a:srgbClr val="931339">
              <a:alpha val="9999"/>
            </a:srgbClr>
          </a:solidFill>
        </p:spPr>
        <p:txBody>
          <a:bodyPr wrap="square" lIns="0" tIns="0" rIns="0" bIns="0" rtlCol="0"/>
          <a:lstStyle/>
          <a:p>
            <a:endParaRPr sz="1227"/>
          </a:p>
        </p:txBody>
      </p:sp>
      <p:sp>
        <p:nvSpPr>
          <p:cNvPr id="1235" name="bg object 1235"/>
          <p:cNvSpPr/>
          <p:nvPr/>
        </p:nvSpPr>
        <p:spPr>
          <a:xfrm>
            <a:off x="6452974" y="921943"/>
            <a:ext cx="67733" cy="25544"/>
          </a:xfrm>
          <a:custGeom>
            <a:avLst/>
            <a:gdLst/>
            <a:ahLst/>
            <a:cxnLst/>
            <a:rect l="l" t="t" r="r" b="b"/>
            <a:pathLst>
              <a:path w="43179" h="37465">
                <a:moveTo>
                  <a:pt x="21522" y="0"/>
                </a:moveTo>
                <a:lnTo>
                  <a:pt x="13142" y="1466"/>
                </a:lnTo>
                <a:lnTo>
                  <a:pt x="6301" y="5464"/>
                </a:lnTo>
                <a:lnTo>
                  <a:pt x="1690" y="11396"/>
                </a:lnTo>
                <a:lnTo>
                  <a:pt x="0" y="18662"/>
                </a:lnTo>
                <a:lnTo>
                  <a:pt x="1690" y="25928"/>
                </a:lnTo>
                <a:lnTo>
                  <a:pt x="6301" y="31860"/>
                </a:lnTo>
                <a:lnTo>
                  <a:pt x="13142" y="35859"/>
                </a:lnTo>
                <a:lnTo>
                  <a:pt x="21522" y="37325"/>
                </a:lnTo>
                <a:lnTo>
                  <a:pt x="29901" y="35859"/>
                </a:lnTo>
                <a:lnTo>
                  <a:pt x="36742" y="31860"/>
                </a:lnTo>
                <a:lnTo>
                  <a:pt x="41353" y="25928"/>
                </a:lnTo>
                <a:lnTo>
                  <a:pt x="43044" y="18662"/>
                </a:lnTo>
                <a:lnTo>
                  <a:pt x="41353" y="11396"/>
                </a:lnTo>
                <a:lnTo>
                  <a:pt x="36742" y="5464"/>
                </a:lnTo>
                <a:lnTo>
                  <a:pt x="29901" y="1466"/>
                </a:lnTo>
                <a:lnTo>
                  <a:pt x="21522" y="0"/>
                </a:lnTo>
                <a:close/>
              </a:path>
            </a:pathLst>
          </a:custGeom>
          <a:solidFill>
            <a:srgbClr val="931339">
              <a:alpha val="9999"/>
            </a:srgbClr>
          </a:solidFill>
        </p:spPr>
        <p:txBody>
          <a:bodyPr wrap="square" lIns="0" tIns="0" rIns="0" bIns="0" rtlCol="0"/>
          <a:lstStyle/>
          <a:p>
            <a:endParaRPr sz="1227"/>
          </a:p>
        </p:txBody>
      </p:sp>
      <p:sp>
        <p:nvSpPr>
          <p:cNvPr id="1236" name="bg object 1236"/>
          <p:cNvSpPr/>
          <p:nvPr/>
        </p:nvSpPr>
        <p:spPr>
          <a:xfrm>
            <a:off x="6259456" y="924212"/>
            <a:ext cx="62753" cy="23813"/>
          </a:xfrm>
          <a:custGeom>
            <a:avLst/>
            <a:gdLst/>
            <a:ahLst/>
            <a:cxnLst/>
            <a:rect l="l" t="t" r="r" b="b"/>
            <a:pathLst>
              <a:path w="40004" h="34925">
                <a:moveTo>
                  <a:pt x="19866" y="0"/>
                </a:moveTo>
                <a:lnTo>
                  <a:pt x="12133" y="1353"/>
                </a:lnTo>
                <a:lnTo>
                  <a:pt x="5818" y="5045"/>
                </a:lnTo>
                <a:lnTo>
                  <a:pt x="1561" y="10521"/>
                </a:lnTo>
                <a:lnTo>
                  <a:pt x="0" y="17227"/>
                </a:lnTo>
                <a:lnTo>
                  <a:pt x="1561" y="23932"/>
                </a:lnTo>
                <a:lnTo>
                  <a:pt x="5818" y="29408"/>
                </a:lnTo>
                <a:lnTo>
                  <a:pt x="12133" y="33100"/>
                </a:lnTo>
                <a:lnTo>
                  <a:pt x="19866" y="34454"/>
                </a:lnTo>
                <a:lnTo>
                  <a:pt x="27599" y="33100"/>
                </a:lnTo>
                <a:lnTo>
                  <a:pt x="33914" y="29408"/>
                </a:lnTo>
                <a:lnTo>
                  <a:pt x="38172" y="23932"/>
                </a:lnTo>
                <a:lnTo>
                  <a:pt x="39733" y="17227"/>
                </a:lnTo>
                <a:lnTo>
                  <a:pt x="38172" y="10521"/>
                </a:lnTo>
                <a:lnTo>
                  <a:pt x="33914" y="5045"/>
                </a:lnTo>
                <a:lnTo>
                  <a:pt x="27599" y="1353"/>
                </a:lnTo>
                <a:lnTo>
                  <a:pt x="19866" y="0"/>
                </a:lnTo>
                <a:close/>
              </a:path>
            </a:pathLst>
          </a:custGeom>
          <a:solidFill>
            <a:srgbClr val="931339">
              <a:alpha val="9999"/>
            </a:srgbClr>
          </a:solidFill>
        </p:spPr>
        <p:txBody>
          <a:bodyPr wrap="square" lIns="0" tIns="0" rIns="0" bIns="0" rtlCol="0"/>
          <a:lstStyle/>
          <a:p>
            <a:endParaRPr sz="1227"/>
          </a:p>
        </p:txBody>
      </p:sp>
      <p:sp>
        <p:nvSpPr>
          <p:cNvPr id="1237" name="bg object 1237"/>
          <p:cNvSpPr/>
          <p:nvPr/>
        </p:nvSpPr>
        <p:spPr>
          <a:xfrm>
            <a:off x="6063579" y="928081"/>
            <a:ext cx="62753" cy="23813"/>
          </a:xfrm>
          <a:custGeom>
            <a:avLst/>
            <a:gdLst/>
            <a:ahLst/>
            <a:cxnLst/>
            <a:rect l="l" t="t" r="r" b="b"/>
            <a:pathLst>
              <a:path w="40004" h="34925">
                <a:moveTo>
                  <a:pt x="19866" y="0"/>
                </a:moveTo>
                <a:lnTo>
                  <a:pt x="12133" y="1353"/>
                </a:lnTo>
                <a:lnTo>
                  <a:pt x="5818" y="5045"/>
                </a:lnTo>
                <a:lnTo>
                  <a:pt x="1561" y="10521"/>
                </a:lnTo>
                <a:lnTo>
                  <a:pt x="0" y="17227"/>
                </a:lnTo>
                <a:lnTo>
                  <a:pt x="1561" y="23932"/>
                </a:lnTo>
                <a:lnTo>
                  <a:pt x="5818" y="29408"/>
                </a:lnTo>
                <a:lnTo>
                  <a:pt x="12133" y="33100"/>
                </a:lnTo>
                <a:lnTo>
                  <a:pt x="19866" y="34454"/>
                </a:lnTo>
                <a:lnTo>
                  <a:pt x="27599" y="33100"/>
                </a:lnTo>
                <a:lnTo>
                  <a:pt x="33914" y="29408"/>
                </a:lnTo>
                <a:lnTo>
                  <a:pt x="38172" y="23932"/>
                </a:lnTo>
                <a:lnTo>
                  <a:pt x="39733" y="17227"/>
                </a:lnTo>
                <a:lnTo>
                  <a:pt x="38172" y="10521"/>
                </a:lnTo>
                <a:lnTo>
                  <a:pt x="33914" y="5045"/>
                </a:lnTo>
                <a:lnTo>
                  <a:pt x="27599" y="1353"/>
                </a:lnTo>
                <a:lnTo>
                  <a:pt x="19866" y="0"/>
                </a:lnTo>
                <a:close/>
              </a:path>
            </a:pathLst>
          </a:custGeom>
          <a:solidFill>
            <a:srgbClr val="931339">
              <a:alpha val="9999"/>
            </a:srgbClr>
          </a:solidFill>
        </p:spPr>
        <p:txBody>
          <a:bodyPr wrap="square" lIns="0" tIns="0" rIns="0" bIns="0" rtlCol="0"/>
          <a:lstStyle/>
          <a:p>
            <a:endParaRPr sz="1227"/>
          </a:p>
        </p:txBody>
      </p:sp>
      <p:sp>
        <p:nvSpPr>
          <p:cNvPr id="1238" name="bg object 1238"/>
          <p:cNvSpPr/>
          <p:nvPr/>
        </p:nvSpPr>
        <p:spPr>
          <a:xfrm>
            <a:off x="3653639" y="1209617"/>
            <a:ext cx="46816" cy="17750"/>
          </a:xfrm>
          <a:custGeom>
            <a:avLst/>
            <a:gdLst/>
            <a:ahLst/>
            <a:cxnLst/>
            <a:rect l="l" t="t" r="r" b="b"/>
            <a:pathLst>
              <a:path w="29844"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239" name="bg object 1239"/>
          <p:cNvSpPr/>
          <p:nvPr/>
        </p:nvSpPr>
        <p:spPr>
          <a:xfrm>
            <a:off x="3485509" y="1247693"/>
            <a:ext cx="46816" cy="17750"/>
          </a:xfrm>
          <a:custGeom>
            <a:avLst/>
            <a:gdLst/>
            <a:ahLst/>
            <a:cxnLst/>
            <a:rect l="l" t="t" r="r" b="b"/>
            <a:pathLst>
              <a:path w="29844"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240" name="bg object 1240"/>
          <p:cNvSpPr/>
          <p:nvPr/>
        </p:nvSpPr>
        <p:spPr>
          <a:xfrm>
            <a:off x="3323093" y="1288741"/>
            <a:ext cx="42831" cy="16452"/>
          </a:xfrm>
          <a:custGeom>
            <a:avLst/>
            <a:gdLst/>
            <a:ahLst/>
            <a:cxnLst/>
            <a:rect l="l" t="t" r="r" b="b"/>
            <a:pathLst>
              <a:path w="27305" h="24130">
                <a:moveTo>
                  <a:pt x="21062" y="0"/>
                </a:moveTo>
                <a:lnTo>
                  <a:pt x="13570" y="0"/>
                </a:lnTo>
                <a:lnTo>
                  <a:pt x="6066" y="0"/>
                </a:lnTo>
                <a:lnTo>
                  <a:pt x="0" y="5270"/>
                </a:lnTo>
                <a:lnTo>
                  <a:pt x="0" y="18274"/>
                </a:lnTo>
                <a:lnTo>
                  <a:pt x="6066"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241" name="bg object 1241"/>
          <p:cNvSpPr/>
          <p:nvPr/>
        </p:nvSpPr>
        <p:spPr>
          <a:xfrm>
            <a:off x="3162420" y="1331145"/>
            <a:ext cx="42831" cy="16452"/>
          </a:xfrm>
          <a:custGeom>
            <a:avLst/>
            <a:gdLst/>
            <a:ahLst/>
            <a:cxnLst/>
            <a:rect l="l" t="t" r="r" b="b"/>
            <a:pathLst>
              <a:path w="27305" h="24130">
                <a:moveTo>
                  <a:pt x="21062" y="0"/>
                </a:moveTo>
                <a:lnTo>
                  <a:pt x="13570" y="0"/>
                </a:lnTo>
                <a:lnTo>
                  <a:pt x="6066" y="0"/>
                </a:lnTo>
                <a:lnTo>
                  <a:pt x="0" y="5270"/>
                </a:lnTo>
                <a:lnTo>
                  <a:pt x="0" y="18274"/>
                </a:lnTo>
                <a:lnTo>
                  <a:pt x="6066"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242" name="bg object 1242"/>
          <p:cNvSpPr/>
          <p:nvPr/>
        </p:nvSpPr>
        <p:spPr>
          <a:xfrm>
            <a:off x="3007325" y="1376225"/>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243" name="bg object 1243"/>
          <p:cNvSpPr/>
          <p:nvPr/>
        </p:nvSpPr>
        <p:spPr>
          <a:xfrm>
            <a:off x="2856445" y="1423335"/>
            <a:ext cx="36855" cy="13855"/>
          </a:xfrm>
          <a:custGeom>
            <a:avLst/>
            <a:gdLst/>
            <a:ahLst/>
            <a:cxnLst/>
            <a:rect l="l" t="t" r="r" b="b"/>
            <a:pathLst>
              <a:path w="23494"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244" name="bg object 1244"/>
          <p:cNvSpPr/>
          <p:nvPr/>
        </p:nvSpPr>
        <p:spPr>
          <a:xfrm>
            <a:off x="2708410" y="1471837"/>
            <a:ext cx="36855" cy="13855"/>
          </a:xfrm>
          <a:custGeom>
            <a:avLst/>
            <a:gdLst/>
            <a:ahLst/>
            <a:cxnLst/>
            <a:rect l="l" t="t" r="r" b="b"/>
            <a:pathLst>
              <a:path w="23494"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245" name="bg object 1245"/>
          <p:cNvSpPr/>
          <p:nvPr/>
        </p:nvSpPr>
        <p:spPr>
          <a:xfrm>
            <a:off x="2566512" y="1522845"/>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246" name="bg object 1246"/>
          <p:cNvSpPr/>
          <p:nvPr/>
        </p:nvSpPr>
        <p:spPr>
          <a:xfrm>
            <a:off x="2429372" y="1575707"/>
            <a:ext cx="30878" cy="11690"/>
          </a:xfrm>
          <a:custGeom>
            <a:avLst/>
            <a:gdLst/>
            <a:ahLst/>
            <a:cxnLst/>
            <a:rect l="l" t="t" r="r" b="b"/>
            <a:pathLst>
              <a:path w="19684"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247" name="bg object 1247"/>
          <p:cNvSpPr/>
          <p:nvPr/>
        </p:nvSpPr>
        <p:spPr>
          <a:xfrm>
            <a:off x="2295601" y="1629776"/>
            <a:ext cx="30878" cy="11690"/>
          </a:xfrm>
          <a:custGeom>
            <a:avLst/>
            <a:gdLst/>
            <a:ahLst/>
            <a:cxnLst/>
            <a:rect l="l" t="t" r="r" b="b"/>
            <a:pathLst>
              <a:path w="19684"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248" name="bg object 1248"/>
          <p:cNvSpPr/>
          <p:nvPr/>
        </p:nvSpPr>
        <p:spPr>
          <a:xfrm>
            <a:off x="2167960" y="1685962"/>
            <a:ext cx="28887" cy="10824"/>
          </a:xfrm>
          <a:custGeom>
            <a:avLst/>
            <a:gdLst/>
            <a:ahLst/>
            <a:cxnLst/>
            <a:rect l="l" t="t" r="r" b="b"/>
            <a:pathLst>
              <a:path w="18415"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249" name="bg object 1249"/>
          <p:cNvSpPr/>
          <p:nvPr/>
        </p:nvSpPr>
        <p:spPr>
          <a:xfrm>
            <a:off x="2046075" y="1744002"/>
            <a:ext cx="25898" cy="9525"/>
          </a:xfrm>
          <a:custGeom>
            <a:avLst/>
            <a:gdLst/>
            <a:ahLst/>
            <a:cxnLst/>
            <a:rect l="l" t="t" r="r" b="b"/>
            <a:pathLst>
              <a:path w="16509"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250" name="bg object 1250"/>
          <p:cNvSpPr/>
          <p:nvPr/>
        </p:nvSpPr>
        <p:spPr>
          <a:xfrm>
            <a:off x="1928562" y="1803241"/>
            <a:ext cx="23906" cy="9092"/>
          </a:xfrm>
          <a:custGeom>
            <a:avLst/>
            <a:gdLst/>
            <a:ahLst/>
            <a:cxnLst/>
            <a:rect l="l" t="t" r="r" b="b"/>
            <a:pathLst>
              <a:path w="15240"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251" name="bg object 1251"/>
          <p:cNvSpPr/>
          <p:nvPr/>
        </p:nvSpPr>
        <p:spPr>
          <a:xfrm>
            <a:off x="1817614" y="1864387"/>
            <a:ext cx="20918" cy="8226"/>
          </a:xfrm>
          <a:custGeom>
            <a:avLst/>
            <a:gdLst/>
            <a:ahLst/>
            <a:cxnLst/>
            <a:rect l="l" t="t" r="r" b="b"/>
            <a:pathLst>
              <a:path w="13334"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1252" name="bg object 1252"/>
          <p:cNvSpPr/>
          <p:nvPr/>
        </p:nvSpPr>
        <p:spPr>
          <a:xfrm>
            <a:off x="1711294" y="1926584"/>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1253" name="bg object 1253"/>
          <p:cNvSpPr/>
          <p:nvPr/>
        </p:nvSpPr>
        <p:spPr>
          <a:xfrm>
            <a:off x="1611845" y="1990541"/>
            <a:ext cx="16934" cy="6494"/>
          </a:xfrm>
          <a:custGeom>
            <a:avLst/>
            <a:gdLst/>
            <a:ahLst/>
            <a:cxnLst/>
            <a:rect l="l" t="t" r="r" b="b"/>
            <a:pathLst>
              <a:path w="10794"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1254" name="bg object 1254"/>
          <p:cNvSpPr/>
          <p:nvPr/>
        </p:nvSpPr>
        <p:spPr>
          <a:xfrm>
            <a:off x="1516752" y="2055202"/>
            <a:ext cx="16934" cy="6494"/>
          </a:xfrm>
          <a:custGeom>
            <a:avLst/>
            <a:gdLst/>
            <a:ahLst/>
            <a:cxnLst/>
            <a:rect l="l" t="t" r="r" b="b"/>
            <a:pathLst>
              <a:path w="10794"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1255" name="bg object 1255"/>
          <p:cNvSpPr/>
          <p:nvPr/>
        </p:nvSpPr>
        <p:spPr>
          <a:xfrm>
            <a:off x="1428216" y="2121267"/>
            <a:ext cx="15938" cy="6061"/>
          </a:xfrm>
          <a:custGeom>
            <a:avLst/>
            <a:gdLst/>
            <a:ahLst/>
            <a:cxnLst/>
            <a:rect l="l" t="t" r="r" b="b"/>
            <a:pathLst>
              <a:path w="10159"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1256" name="bg object 1256"/>
          <p:cNvSpPr/>
          <p:nvPr/>
        </p:nvSpPr>
        <p:spPr>
          <a:xfrm>
            <a:off x="1346363" y="2188660"/>
            <a:ext cx="13945" cy="5195"/>
          </a:xfrm>
          <a:custGeom>
            <a:avLst/>
            <a:gdLst/>
            <a:ahLst/>
            <a:cxnLst/>
            <a:rect l="l" t="t" r="r" b="b"/>
            <a:pathLst>
              <a:path w="8890"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1257" name="bg object 1257"/>
          <p:cNvSpPr/>
          <p:nvPr/>
        </p:nvSpPr>
        <p:spPr>
          <a:xfrm>
            <a:off x="1270766" y="2257104"/>
            <a:ext cx="11953" cy="4330"/>
          </a:xfrm>
          <a:custGeom>
            <a:avLst/>
            <a:gdLst/>
            <a:ahLst/>
            <a:cxnLst/>
            <a:rect l="l" t="t" r="r" b="b"/>
            <a:pathLst>
              <a:path w="7619"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1258" name="bg object 1258"/>
          <p:cNvSpPr/>
          <p:nvPr/>
        </p:nvSpPr>
        <p:spPr>
          <a:xfrm>
            <a:off x="1200986" y="2326317"/>
            <a:ext cx="10957" cy="4330"/>
          </a:xfrm>
          <a:custGeom>
            <a:avLst/>
            <a:gdLst/>
            <a:ahLst/>
            <a:cxnLst/>
            <a:rect l="l" t="t" r="r" b="b"/>
            <a:pathLst>
              <a:path w="6984"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1259" name="bg object 1259"/>
          <p:cNvSpPr/>
          <p:nvPr/>
        </p:nvSpPr>
        <p:spPr>
          <a:xfrm>
            <a:off x="11960133" y="2325375"/>
            <a:ext cx="10957" cy="4330"/>
          </a:xfrm>
          <a:custGeom>
            <a:avLst/>
            <a:gdLst/>
            <a:ahLst/>
            <a:cxnLst/>
            <a:rect l="l" t="t" r="r" b="b"/>
            <a:pathLst>
              <a:path w="6984"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1260" name="bg object 1260"/>
          <p:cNvSpPr/>
          <p:nvPr/>
        </p:nvSpPr>
        <p:spPr>
          <a:xfrm>
            <a:off x="11891499" y="2255853"/>
            <a:ext cx="11953" cy="4330"/>
          </a:xfrm>
          <a:custGeom>
            <a:avLst/>
            <a:gdLst/>
            <a:ahLst/>
            <a:cxnLst/>
            <a:rect l="l" t="t" r="r" b="b"/>
            <a:pathLst>
              <a:path w="7620" h="6350">
                <a:moveTo>
                  <a:pt x="5643" y="0"/>
                </a:moveTo>
                <a:lnTo>
                  <a:pt x="3637" y="0"/>
                </a:lnTo>
                <a:lnTo>
                  <a:pt x="1619" y="0"/>
                </a:lnTo>
                <a:lnTo>
                  <a:pt x="0" y="1414"/>
                </a:lnTo>
                <a:lnTo>
                  <a:pt x="0" y="4904"/>
                </a:lnTo>
                <a:lnTo>
                  <a:pt x="1619"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1261" name="bg object 1261"/>
          <p:cNvSpPr/>
          <p:nvPr/>
        </p:nvSpPr>
        <p:spPr>
          <a:xfrm>
            <a:off x="11816160" y="2187042"/>
            <a:ext cx="13945" cy="5195"/>
          </a:xfrm>
          <a:custGeom>
            <a:avLst/>
            <a:gdLst/>
            <a:ahLst/>
            <a:cxnLst/>
            <a:rect l="l" t="t" r="r" b="b"/>
            <a:pathLst>
              <a:path w="8890"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1262" name="bg object 1262"/>
          <p:cNvSpPr/>
          <p:nvPr/>
        </p:nvSpPr>
        <p:spPr>
          <a:xfrm>
            <a:off x="11734731" y="2119215"/>
            <a:ext cx="15938" cy="6061"/>
          </a:xfrm>
          <a:custGeom>
            <a:avLst/>
            <a:gdLst/>
            <a:ahLst/>
            <a:cxnLst/>
            <a:rect l="l" t="t" r="r" b="b"/>
            <a:pathLst>
              <a:path w="10159"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1263" name="bg object 1263"/>
          <p:cNvSpPr/>
          <p:nvPr/>
        </p:nvSpPr>
        <p:spPr>
          <a:xfrm>
            <a:off x="11647839" y="2052646"/>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1264" name="bg object 1264"/>
          <p:cNvSpPr/>
          <p:nvPr/>
        </p:nvSpPr>
        <p:spPr>
          <a:xfrm>
            <a:off x="11553985" y="1986821"/>
            <a:ext cx="19921" cy="7793"/>
          </a:xfrm>
          <a:custGeom>
            <a:avLst/>
            <a:gdLst/>
            <a:ahLst/>
            <a:cxnLst/>
            <a:rect l="l" t="t" r="r" b="b"/>
            <a:pathLst>
              <a:path w="12700" h="11430">
                <a:moveTo>
                  <a:pt x="9776" y="0"/>
                </a:moveTo>
                <a:lnTo>
                  <a:pt x="6295" y="0"/>
                </a:lnTo>
                <a:lnTo>
                  <a:pt x="2827" y="0"/>
                </a:lnTo>
                <a:lnTo>
                  <a:pt x="0" y="2441"/>
                </a:lnTo>
                <a:lnTo>
                  <a:pt x="0" y="8466"/>
                </a:lnTo>
                <a:lnTo>
                  <a:pt x="2827"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1265" name="bg object 1265"/>
          <p:cNvSpPr/>
          <p:nvPr/>
        </p:nvSpPr>
        <p:spPr>
          <a:xfrm>
            <a:off x="11455913" y="1922796"/>
            <a:ext cx="19921" cy="7793"/>
          </a:xfrm>
          <a:custGeom>
            <a:avLst/>
            <a:gdLst/>
            <a:ahLst/>
            <a:cxnLst/>
            <a:rect l="l" t="t" r="r" b="b"/>
            <a:pathLst>
              <a:path w="12700" h="11430">
                <a:moveTo>
                  <a:pt x="9764" y="0"/>
                </a:moveTo>
                <a:lnTo>
                  <a:pt x="6295" y="0"/>
                </a:lnTo>
                <a:lnTo>
                  <a:pt x="2815" y="0"/>
                </a:lnTo>
                <a:lnTo>
                  <a:pt x="0" y="2441"/>
                </a:lnTo>
                <a:lnTo>
                  <a:pt x="0" y="8466"/>
                </a:lnTo>
                <a:lnTo>
                  <a:pt x="2815" y="10908"/>
                </a:lnTo>
                <a:lnTo>
                  <a:pt x="9764" y="10908"/>
                </a:lnTo>
                <a:lnTo>
                  <a:pt x="12591" y="8466"/>
                </a:lnTo>
                <a:lnTo>
                  <a:pt x="12591" y="2441"/>
                </a:lnTo>
                <a:lnTo>
                  <a:pt x="9764" y="0"/>
                </a:lnTo>
                <a:close/>
              </a:path>
            </a:pathLst>
          </a:custGeom>
          <a:solidFill>
            <a:srgbClr val="931339">
              <a:alpha val="9999"/>
            </a:srgbClr>
          </a:solidFill>
        </p:spPr>
        <p:txBody>
          <a:bodyPr wrap="square" lIns="0" tIns="0" rIns="0" bIns="0" rtlCol="0"/>
          <a:lstStyle/>
          <a:p>
            <a:endParaRPr sz="1227"/>
          </a:p>
        </p:txBody>
      </p:sp>
      <p:sp>
        <p:nvSpPr>
          <p:cNvPr id="1266" name="bg object 1266"/>
          <p:cNvSpPr/>
          <p:nvPr/>
        </p:nvSpPr>
        <p:spPr>
          <a:xfrm>
            <a:off x="11351646" y="1859862"/>
            <a:ext cx="20918" cy="8226"/>
          </a:xfrm>
          <a:custGeom>
            <a:avLst/>
            <a:gdLst/>
            <a:ahLst/>
            <a:cxnLst/>
            <a:rect l="l" t="t" r="r" b="b"/>
            <a:pathLst>
              <a:path w="13334"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1267" name="bg object 1267"/>
          <p:cNvSpPr/>
          <p:nvPr/>
        </p:nvSpPr>
        <p:spPr>
          <a:xfrm>
            <a:off x="11240772" y="1797893"/>
            <a:ext cx="23906" cy="9092"/>
          </a:xfrm>
          <a:custGeom>
            <a:avLst/>
            <a:gdLst/>
            <a:ahLst/>
            <a:cxnLst/>
            <a:rect l="l" t="t" r="r" b="b"/>
            <a:pathLst>
              <a:path w="15240"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268" name="bg object 1268"/>
          <p:cNvSpPr/>
          <p:nvPr/>
        </p:nvSpPr>
        <p:spPr>
          <a:xfrm>
            <a:off x="11125487" y="1737739"/>
            <a:ext cx="25898" cy="9525"/>
          </a:xfrm>
          <a:custGeom>
            <a:avLst/>
            <a:gdLst/>
            <a:ahLst/>
            <a:cxnLst/>
            <a:rect l="l" t="t" r="r" b="b"/>
            <a:pathLst>
              <a:path w="16509"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269" name="bg object 1269"/>
          <p:cNvSpPr/>
          <p:nvPr/>
        </p:nvSpPr>
        <p:spPr>
          <a:xfrm>
            <a:off x="11003871" y="1678691"/>
            <a:ext cx="28887" cy="10824"/>
          </a:xfrm>
          <a:custGeom>
            <a:avLst/>
            <a:gdLst/>
            <a:ahLst/>
            <a:cxnLst/>
            <a:rect l="l" t="t" r="r" b="b"/>
            <a:pathLst>
              <a:path w="18415"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270" name="bg object 1270"/>
          <p:cNvSpPr/>
          <p:nvPr/>
        </p:nvSpPr>
        <p:spPr>
          <a:xfrm>
            <a:off x="10877593" y="1621400"/>
            <a:ext cx="30878" cy="11690"/>
          </a:xfrm>
          <a:custGeom>
            <a:avLst/>
            <a:gdLst/>
            <a:ahLst/>
            <a:cxnLst/>
            <a:rect l="l" t="t" r="r" b="b"/>
            <a:pathLst>
              <a:path w="19684" h="17144">
                <a:moveTo>
                  <a:pt x="14912" y="0"/>
                </a:moveTo>
                <a:lnTo>
                  <a:pt x="9607" y="0"/>
                </a:lnTo>
                <a:lnTo>
                  <a:pt x="4302" y="0"/>
                </a:lnTo>
                <a:lnTo>
                  <a:pt x="0" y="3730"/>
                </a:lnTo>
                <a:lnTo>
                  <a:pt x="0" y="12920"/>
                </a:lnTo>
                <a:lnTo>
                  <a:pt x="4302" y="16650"/>
                </a:lnTo>
                <a:lnTo>
                  <a:pt x="14912" y="16650"/>
                </a:lnTo>
                <a:lnTo>
                  <a:pt x="19214" y="1292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271" name="bg object 1271"/>
          <p:cNvSpPr/>
          <p:nvPr/>
        </p:nvSpPr>
        <p:spPr>
          <a:xfrm>
            <a:off x="10747337" y="1566128"/>
            <a:ext cx="30878" cy="11690"/>
          </a:xfrm>
          <a:custGeom>
            <a:avLst/>
            <a:gdLst/>
            <a:ahLst/>
            <a:cxnLst/>
            <a:rect l="l" t="t" r="r" b="b"/>
            <a:pathLst>
              <a:path w="19684" h="17144">
                <a:moveTo>
                  <a:pt x="14912" y="0"/>
                </a:moveTo>
                <a:lnTo>
                  <a:pt x="9607" y="0"/>
                </a:lnTo>
                <a:lnTo>
                  <a:pt x="4302" y="0"/>
                </a:lnTo>
                <a:lnTo>
                  <a:pt x="0" y="3730"/>
                </a:lnTo>
                <a:lnTo>
                  <a:pt x="0" y="12920"/>
                </a:lnTo>
                <a:lnTo>
                  <a:pt x="4302" y="16650"/>
                </a:lnTo>
                <a:lnTo>
                  <a:pt x="14912" y="16650"/>
                </a:lnTo>
                <a:lnTo>
                  <a:pt x="19214" y="1292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272" name="bg object 1272"/>
          <p:cNvSpPr/>
          <p:nvPr/>
        </p:nvSpPr>
        <p:spPr>
          <a:xfrm>
            <a:off x="10610642" y="1511957"/>
            <a:ext cx="33867" cy="12556"/>
          </a:xfrm>
          <a:custGeom>
            <a:avLst/>
            <a:gdLst/>
            <a:ahLst/>
            <a:cxnLst/>
            <a:rect l="l" t="t" r="r" b="b"/>
            <a:pathLst>
              <a:path w="21590"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273" name="bg object 1273"/>
          <p:cNvSpPr/>
          <p:nvPr/>
        </p:nvSpPr>
        <p:spPr>
          <a:xfrm>
            <a:off x="10469228" y="1459537"/>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274" name="bg object 1274"/>
          <p:cNvSpPr/>
          <p:nvPr/>
        </p:nvSpPr>
        <p:spPr>
          <a:xfrm>
            <a:off x="10323245" y="1408927"/>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275" name="bg object 1275"/>
          <p:cNvSpPr/>
          <p:nvPr/>
        </p:nvSpPr>
        <p:spPr>
          <a:xfrm>
            <a:off x="10174416" y="1360773"/>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276" name="bg object 1276"/>
          <p:cNvSpPr/>
          <p:nvPr/>
        </p:nvSpPr>
        <p:spPr>
          <a:xfrm>
            <a:off x="10019802" y="1313950"/>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277" name="bg object 1277"/>
          <p:cNvSpPr/>
          <p:nvPr/>
        </p:nvSpPr>
        <p:spPr>
          <a:xfrm>
            <a:off x="9860605" y="1268910"/>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278" name="bg object 1278"/>
          <p:cNvSpPr/>
          <p:nvPr/>
        </p:nvSpPr>
        <p:spPr>
          <a:xfrm>
            <a:off x="9699615" y="1226677"/>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279" name="bg object 1279"/>
          <p:cNvSpPr/>
          <p:nvPr/>
        </p:nvSpPr>
        <p:spPr>
          <a:xfrm>
            <a:off x="3227112" y="1226677"/>
            <a:ext cx="46816" cy="17750"/>
          </a:xfrm>
          <a:custGeom>
            <a:avLst/>
            <a:gdLst/>
            <a:ahLst/>
            <a:cxnLst/>
            <a:rect l="l" t="t" r="r" b="b"/>
            <a:pathLst>
              <a:path w="29844"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280" name="bg object 1280"/>
          <p:cNvSpPr/>
          <p:nvPr/>
        </p:nvSpPr>
        <p:spPr>
          <a:xfrm>
            <a:off x="3066120" y="1268910"/>
            <a:ext cx="46816" cy="17750"/>
          </a:xfrm>
          <a:custGeom>
            <a:avLst/>
            <a:gdLst/>
            <a:ahLst/>
            <a:cxnLst/>
            <a:rect l="l" t="t" r="r" b="b"/>
            <a:pathLst>
              <a:path w="29844"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281" name="bg object 1281"/>
          <p:cNvSpPr/>
          <p:nvPr/>
        </p:nvSpPr>
        <p:spPr>
          <a:xfrm>
            <a:off x="2911091" y="1313950"/>
            <a:ext cx="42831" cy="16452"/>
          </a:xfrm>
          <a:custGeom>
            <a:avLst/>
            <a:gdLst/>
            <a:ahLst/>
            <a:cxnLst/>
            <a:rect l="l" t="t" r="r" b="b"/>
            <a:pathLst>
              <a:path w="27305"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282" name="bg object 1282"/>
          <p:cNvSpPr/>
          <p:nvPr/>
        </p:nvSpPr>
        <p:spPr>
          <a:xfrm>
            <a:off x="2759589" y="1360773"/>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283" name="bg object 1283"/>
          <p:cNvSpPr/>
          <p:nvPr/>
        </p:nvSpPr>
        <p:spPr>
          <a:xfrm>
            <a:off x="2610761" y="1408927"/>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284" name="bg object 1284"/>
          <p:cNvSpPr/>
          <p:nvPr/>
        </p:nvSpPr>
        <p:spPr>
          <a:xfrm>
            <a:off x="2467888" y="1459537"/>
            <a:ext cx="36855" cy="13855"/>
          </a:xfrm>
          <a:custGeom>
            <a:avLst/>
            <a:gdLst/>
            <a:ahLst/>
            <a:cxnLst/>
            <a:rect l="l" t="t" r="r" b="b"/>
            <a:pathLst>
              <a:path w="23494"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285" name="bg object 1285"/>
          <p:cNvSpPr/>
          <p:nvPr/>
        </p:nvSpPr>
        <p:spPr>
          <a:xfrm>
            <a:off x="2329579" y="1511957"/>
            <a:ext cx="33867" cy="12556"/>
          </a:xfrm>
          <a:custGeom>
            <a:avLst/>
            <a:gdLst/>
            <a:ahLst/>
            <a:cxnLst/>
            <a:rect l="l" t="t" r="r" b="b"/>
            <a:pathLst>
              <a:path w="21590"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286" name="bg object 1286"/>
          <p:cNvSpPr/>
          <p:nvPr/>
        </p:nvSpPr>
        <p:spPr>
          <a:xfrm>
            <a:off x="2195995" y="1566128"/>
            <a:ext cx="30878" cy="11690"/>
          </a:xfrm>
          <a:custGeom>
            <a:avLst/>
            <a:gdLst/>
            <a:ahLst/>
            <a:cxnLst/>
            <a:rect l="l" t="t" r="r" b="b"/>
            <a:pathLst>
              <a:path w="19684" h="17144">
                <a:moveTo>
                  <a:pt x="14912" y="0"/>
                </a:moveTo>
                <a:lnTo>
                  <a:pt x="9607" y="0"/>
                </a:lnTo>
                <a:lnTo>
                  <a:pt x="4302" y="0"/>
                </a:lnTo>
                <a:lnTo>
                  <a:pt x="0" y="3730"/>
                </a:lnTo>
                <a:lnTo>
                  <a:pt x="0" y="12920"/>
                </a:lnTo>
                <a:lnTo>
                  <a:pt x="4302" y="16650"/>
                </a:lnTo>
                <a:lnTo>
                  <a:pt x="14912" y="16650"/>
                </a:lnTo>
                <a:lnTo>
                  <a:pt x="19214" y="1292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287" name="bg object 1287"/>
          <p:cNvSpPr/>
          <p:nvPr/>
        </p:nvSpPr>
        <p:spPr>
          <a:xfrm>
            <a:off x="2065735" y="1621400"/>
            <a:ext cx="30878" cy="11690"/>
          </a:xfrm>
          <a:custGeom>
            <a:avLst/>
            <a:gdLst/>
            <a:ahLst/>
            <a:cxnLst/>
            <a:rect l="l" t="t" r="r" b="b"/>
            <a:pathLst>
              <a:path w="19684" h="17144">
                <a:moveTo>
                  <a:pt x="14912" y="0"/>
                </a:moveTo>
                <a:lnTo>
                  <a:pt x="9607" y="0"/>
                </a:lnTo>
                <a:lnTo>
                  <a:pt x="4302" y="0"/>
                </a:lnTo>
                <a:lnTo>
                  <a:pt x="0" y="3730"/>
                </a:lnTo>
                <a:lnTo>
                  <a:pt x="0" y="12920"/>
                </a:lnTo>
                <a:lnTo>
                  <a:pt x="4302" y="16650"/>
                </a:lnTo>
                <a:lnTo>
                  <a:pt x="14912" y="16650"/>
                </a:lnTo>
                <a:lnTo>
                  <a:pt x="19214" y="1292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288" name="bg object 1288"/>
          <p:cNvSpPr/>
          <p:nvPr/>
        </p:nvSpPr>
        <p:spPr>
          <a:xfrm>
            <a:off x="1941546" y="1678691"/>
            <a:ext cx="28887" cy="10824"/>
          </a:xfrm>
          <a:custGeom>
            <a:avLst/>
            <a:gdLst/>
            <a:ahLst/>
            <a:cxnLst/>
            <a:rect l="l" t="t" r="r" b="b"/>
            <a:pathLst>
              <a:path w="18415"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289" name="bg object 1289"/>
          <p:cNvSpPr/>
          <p:nvPr/>
        </p:nvSpPr>
        <p:spPr>
          <a:xfrm>
            <a:off x="1823037" y="1737739"/>
            <a:ext cx="25898" cy="9525"/>
          </a:xfrm>
          <a:custGeom>
            <a:avLst/>
            <a:gdLst/>
            <a:ahLst/>
            <a:cxnLst/>
            <a:rect l="l" t="t" r="r" b="b"/>
            <a:pathLst>
              <a:path w="16509"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290" name="bg object 1290"/>
          <p:cNvSpPr/>
          <p:nvPr/>
        </p:nvSpPr>
        <p:spPr>
          <a:xfrm>
            <a:off x="1708811" y="1797893"/>
            <a:ext cx="23906" cy="9092"/>
          </a:xfrm>
          <a:custGeom>
            <a:avLst/>
            <a:gdLst/>
            <a:ahLst/>
            <a:cxnLst/>
            <a:rect l="l" t="t" r="r" b="b"/>
            <a:pathLst>
              <a:path w="15240"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291" name="bg object 1291"/>
          <p:cNvSpPr/>
          <p:nvPr/>
        </p:nvSpPr>
        <p:spPr>
          <a:xfrm>
            <a:off x="1601050" y="1859862"/>
            <a:ext cx="20918" cy="8226"/>
          </a:xfrm>
          <a:custGeom>
            <a:avLst/>
            <a:gdLst/>
            <a:ahLst/>
            <a:cxnLst/>
            <a:rect l="l" t="t" r="r" b="b"/>
            <a:pathLst>
              <a:path w="13334"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1292" name="bg object 1292"/>
          <p:cNvSpPr/>
          <p:nvPr/>
        </p:nvSpPr>
        <p:spPr>
          <a:xfrm>
            <a:off x="1497804" y="1922796"/>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1293" name="bg object 1293"/>
          <p:cNvSpPr/>
          <p:nvPr/>
        </p:nvSpPr>
        <p:spPr>
          <a:xfrm>
            <a:off x="1399733" y="1986821"/>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1294" name="bg object 1294"/>
          <p:cNvSpPr/>
          <p:nvPr/>
        </p:nvSpPr>
        <p:spPr>
          <a:xfrm>
            <a:off x="1309027" y="2052646"/>
            <a:ext cx="16934" cy="6494"/>
          </a:xfrm>
          <a:custGeom>
            <a:avLst/>
            <a:gdLst/>
            <a:ahLst/>
            <a:cxnLst/>
            <a:rect l="l" t="t" r="r" b="b"/>
            <a:pathLst>
              <a:path w="10794"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1295" name="bg object 1295"/>
          <p:cNvSpPr/>
          <p:nvPr/>
        </p:nvSpPr>
        <p:spPr>
          <a:xfrm>
            <a:off x="1223155" y="2119215"/>
            <a:ext cx="15938" cy="6061"/>
          </a:xfrm>
          <a:custGeom>
            <a:avLst/>
            <a:gdLst/>
            <a:ahLst/>
            <a:cxnLst/>
            <a:rect l="l" t="t" r="r" b="b"/>
            <a:pathLst>
              <a:path w="10159"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1296" name="bg object 1296"/>
          <p:cNvSpPr/>
          <p:nvPr/>
        </p:nvSpPr>
        <p:spPr>
          <a:xfrm>
            <a:off x="1143812" y="2187042"/>
            <a:ext cx="13945" cy="5195"/>
          </a:xfrm>
          <a:custGeom>
            <a:avLst/>
            <a:gdLst/>
            <a:ahLst/>
            <a:cxnLst/>
            <a:rect l="l" t="t" r="r" b="b"/>
            <a:pathLst>
              <a:path w="8890"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1297" name="bg object 1297"/>
          <p:cNvSpPr/>
          <p:nvPr/>
        </p:nvSpPr>
        <p:spPr>
          <a:xfrm>
            <a:off x="1070561" y="2255853"/>
            <a:ext cx="11953" cy="4330"/>
          </a:xfrm>
          <a:custGeom>
            <a:avLst/>
            <a:gdLst/>
            <a:ahLst/>
            <a:cxnLst/>
            <a:rect l="l" t="t" r="r" b="b"/>
            <a:pathLst>
              <a:path w="7620"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1298" name="bg object 1298"/>
          <p:cNvSpPr/>
          <p:nvPr/>
        </p:nvSpPr>
        <p:spPr>
          <a:xfrm>
            <a:off x="1002951" y="2325375"/>
            <a:ext cx="10957" cy="4330"/>
          </a:xfrm>
          <a:custGeom>
            <a:avLst/>
            <a:gdLst/>
            <a:ahLst/>
            <a:cxnLst/>
            <a:rect l="l" t="t" r="r" b="b"/>
            <a:pathLst>
              <a:path w="6984"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1299" name="bg object 1299"/>
          <p:cNvSpPr/>
          <p:nvPr/>
        </p:nvSpPr>
        <p:spPr>
          <a:xfrm>
            <a:off x="12157514" y="2324520"/>
            <a:ext cx="10957" cy="4330"/>
          </a:xfrm>
          <a:custGeom>
            <a:avLst/>
            <a:gdLst/>
            <a:ahLst/>
            <a:cxnLst/>
            <a:rect l="l" t="t" r="r" b="b"/>
            <a:pathLst>
              <a:path w="6984"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1300" name="bg object 1300"/>
          <p:cNvSpPr/>
          <p:nvPr/>
        </p:nvSpPr>
        <p:spPr>
          <a:xfrm>
            <a:off x="12090924" y="2254717"/>
            <a:ext cx="11953" cy="4330"/>
          </a:xfrm>
          <a:custGeom>
            <a:avLst/>
            <a:gdLst/>
            <a:ahLst/>
            <a:cxnLst/>
            <a:rect l="l" t="t" r="r" b="b"/>
            <a:pathLst>
              <a:path w="7620" h="6350">
                <a:moveTo>
                  <a:pt x="5655" y="0"/>
                </a:moveTo>
                <a:lnTo>
                  <a:pt x="3637" y="0"/>
                </a:lnTo>
                <a:lnTo>
                  <a:pt x="1631" y="0"/>
                </a:lnTo>
                <a:lnTo>
                  <a:pt x="0" y="1414"/>
                </a:lnTo>
                <a:lnTo>
                  <a:pt x="0" y="4904"/>
                </a:lnTo>
                <a:lnTo>
                  <a:pt x="1631" y="6318"/>
                </a:lnTo>
                <a:lnTo>
                  <a:pt x="5655" y="6318"/>
                </a:lnTo>
                <a:lnTo>
                  <a:pt x="7274" y="4904"/>
                </a:lnTo>
                <a:lnTo>
                  <a:pt x="7274" y="1414"/>
                </a:lnTo>
                <a:lnTo>
                  <a:pt x="5655" y="0"/>
                </a:lnTo>
                <a:close/>
              </a:path>
            </a:pathLst>
          </a:custGeom>
          <a:solidFill>
            <a:srgbClr val="931339">
              <a:alpha val="9999"/>
            </a:srgbClr>
          </a:solidFill>
        </p:spPr>
        <p:txBody>
          <a:bodyPr wrap="square" lIns="0" tIns="0" rIns="0" bIns="0" rtlCol="0"/>
          <a:lstStyle/>
          <a:p>
            <a:endParaRPr sz="1227"/>
          </a:p>
        </p:txBody>
      </p:sp>
      <p:sp>
        <p:nvSpPr>
          <p:cNvPr id="1301" name="bg object 1301"/>
          <p:cNvSpPr/>
          <p:nvPr/>
        </p:nvSpPr>
        <p:spPr>
          <a:xfrm>
            <a:off x="12017797" y="2185571"/>
            <a:ext cx="13945" cy="5195"/>
          </a:xfrm>
          <a:custGeom>
            <a:avLst/>
            <a:gdLst/>
            <a:ahLst/>
            <a:cxnLst/>
            <a:rect l="l" t="t" r="r" b="b"/>
            <a:pathLst>
              <a:path w="8890"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1302" name="bg object 1302"/>
          <p:cNvSpPr/>
          <p:nvPr/>
        </p:nvSpPr>
        <p:spPr>
          <a:xfrm>
            <a:off x="11938734" y="2117349"/>
            <a:ext cx="15938" cy="6061"/>
          </a:xfrm>
          <a:custGeom>
            <a:avLst/>
            <a:gdLst/>
            <a:ahLst/>
            <a:cxnLst/>
            <a:rect l="l" t="t" r="r" b="b"/>
            <a:pathLst>
              <a:path w="10159"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1303" name="bg object 1303"/>
          <p:cNvSpPr/>
          <p:nvPr/>
        </p:nvSpPr>
        <p:spPr>
          <a:xfrm>
            <a:off x="11854358" y="2050323"/>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1304" name="bg object 1304"/>
          <p:cNvSpPr/>
          <p:nvPr/>
        </p:nvSpPr>
        <p:spPr>
          <a:xfrm>
            <a:off x="11763162" y="1983974"/>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1305" name="bg object 1305"/>
          <p:cNvSpPr/>
          <p:nvPr/>
        </p:nvSpPr>
        <p:spPr>
          <a:xfrm>
            <a:off x="11667374" y="1919158"/>
            <a:ext cx="20918" cy="8226"/>
          </a:xfrm>
          <a:custGeom>
            <a:avLst/>
            <a:gdLst/>
            <a:ahLst/>
            <a:cxnLst/>
            <a:rect l="l" t="t" r="r" b="b"/>
            <a:pathLst>
              <a:path w="13334"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1306" name="bg object 1306"/>
          <p:cNvSpPr/>
          <p:nvPr/>
        </p:nvSpPr>
        <p:spPr>
          <a:xfrm>
            <a:off x="11566533" y="1855747"/>
            <a:ext cx="20918" cy="8226"/>
          </a:xfrm>
          <a:custGeom>
            <a:avLst/>
            <a:gdLst/>
            <a:ahLst/>
            <a:cxnLst/>
            <a:rect l="l" t="t" r="r" b="b"/>
            <a:pathLst>
              <a:path w="13334"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1307" name="bg object 1307"/>
          <p:cNvSpPr/>
          <p:nvPr/>
        </p:nvSpPr>
        <p:spPr>
          <a:xfrm>
            <a:off x="11458689" y="1793025"/>
            <a:ext cx="23906" cy="9092"/>
          </a:xfrm>
          <a:custGeom>
            <a:avLst/>
            <a:gdLst/>
            <a:ahLst/>
            <a:cxnLst/>
            <a:rect l="l" t="t" r="r" b="b"/>
            <a:pathLst>
              <a:path w="15240"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308" name="bg object 1308"/>
          <p:cNvSpPr/>
          <p:nvPr/>
        </p:nvSpPr>
        <p:spPr>
          <a:xfrm>
            <a:off x="11346529" y="1732040"/>
            <a:ext cx="25898" cy="9525"/>
          </a:xfrm>
          <a:custGeom>
            <a:avLst/>
            <a:gdLst/>
            <a:ahLst/>
            <a:cxnLst/>
            <a:rect l="l" t="t" r="r" b="b"/>
            <a:pathLst>
              <a:path w="16509"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309" name="bg object 1309"/>
          <p:cNvSpPr/>
          <p:nvPr/>
        </p:nvSpPr>
        <p:spPr>
          <a:xfrm>
            <a:off x="11228133" y="1672073"/>
            <a:ext cx="28887" cy="10824"/>
          </a:xfrm>
          <a:custGeom>
            <a:avLst/>
            <a:gdLst/>
            <a:ahLst/>
            <a:cxnLst/>
            <a:rect l="l" t="t" r="r" b="b"/>
            <a:pathLst>
              <a:path w="18415"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310" name="bg object 1310"/>
          <p:cNvSpPr/>
          <p:nvPr/>
        </p:nvSpPr>
        <p:spPr>
          <a:xfrm>
            <a:off x="11105153" y="1613773"/>
            <a:ext cx="30878" cy="11690"/>
          </a:xfrm>
          <a:custGeom>
            <a:avLst/>
            <a:gdLst/>
            <a:ahLst/>
            <a:cxnLst/>
            <a:rect l="l" t="t" r="r" b="b"/>
            <a:pathLst>
              <a:path w="19684"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311" name="bg object 1311"/>
          <p:cNvSpPr/>
          <p:nvPr/>
        </p:nvSpPr>
        <p:spPr>
          <a:xfrm>
            <a:off x="10976699" y="1556813"/>
            <a:ext cx="33867" cy="12556"/>
          </a:xfrm>
          <a:custGeom>
            <a:avLst/>
            <a:gdLst/>
            <a:ahLst/>
            <a:cxnLst/>
            <a:rect l="l" t="t" r="r" b="b"/>
            <a:pathLst>
              <a:path w="21590"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312" name="bg object 1312"/>
          <p:cNvSpPr/>
          <p:nvPr/>
        </p:nvSpPr>
        <p:spPr>
          <a:xfrm>
            <a:off x="10844974" y="1502035"/>
            <a:ext cx="33867" cy="12556"/>
          </a:xfrm>
          <a:custGeom>
            <a:avLst/>
            <a:gdLst/>
            <a:ahLst/>
            <a:cxnLst/>
            <a:rect l="l" t="t" r="r" b="b"/>
            <a:pathLst>
              <a:path w="21590"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313" name="bg object 1313"/>
          <p:cNvSpPr/>
          <p:nvPr/>
        </p:nvSpPr>
        <p:spPr>
          <a:xfrm>
            <a:off x="10707012" y="1448322"/>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314" name="bg object 1314"/>
          <p:cNvSpPr/>
          <p:nvPr/>
        </p:nvSpPr>
        <p:spPr>
          <a:xfrm>
            <a:off x="10564509" y="1396323"/>
            <a:ext cx="39843" cy="15153"/>
          </a:xfrm>
          <a:custGeom>
            <a:avLst/>
            <a:gdLst/>
            <a:ahLst/>
            <a:cxnLst/>
            <a:rect l="l" t="t" r="r" b="b"/>
            <a:pathLst>
              <a:path w="25400" h="22225">
                <a:moveTo>
                  <a:pt x="19528" y="0"/>
                </a:moveTo>
                <a:lnTo>
                  <a:pt x="12579" y="0"/>
                </a:lnTo>
                <a:lnTo>
                  <a:pt x="5631" y="0"/>
                </a:lnTo>
                <a:lnTo>
                  <a:pt x="0" y="4883"/>
                </a:lnTo>
                <a:lnTo>
                  <a:pt x="0" y="16933"/>
                </a:lnTo>
                <a:lnTo>
                  <a:pt x="5631" y="21816"/>
                </a:lnTo>
                <a:lnTo>
                  <a:pt x="19528" y="21816"/>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315" name="bg object 1315"/>
          <p:cNvSpPr/>
          <p:nvPr/>
        </p:nvSpPr>
        <p:spPr>
          <a:xfrm>
            <a:off x="10417620" y="1346086"/>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316" name="bg object 1316"/>
          <p:cNvSpPr/>
          <p:nvPr/>
        </p:nvSpPr>
        <p:spPr>
          <a:xfrm>
            <a:off x="10268053" y="1298258"/>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317" name="bg object 1317"/>
          <p:cNvSpPr/>
          <p:nvPr/>
        </p:nvSpPr>
        <p:spPr>
          <a:xfrm>
            <a:off x="10112329" y="1251516"/>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318" name="bg object 1318"/>
          <p:cNvSpPr/>
          <p:nvPr/>
        </p:nvSpPr>
        <p:spPr>
          <a:xfrm>
            <a:off x="9952695" y="1206694"/>
            <a:ext cx="51796" cy="19483"/>
          </a:xfrm>
          <a:custGeom>
            <a:avLst/>
            <a:gdLst/>
            <a:ahLst/>
            <a:cxnLst/>
            <a:rect l="l" t="t" r="r" b="b"/>
            <a:pathLst>
              <a:path w="33020"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319" name="bg object 1319"/>
          <p:cNvSpPr/>
          <p:nvPr/>
        </p:nvSpPr>
        <p:spPr>
          <a:xfrm>
            <a:off x="2969859" y="1206694"/>
            <a:ext cx="51796" cy="19483"/>
          </a:xfrm>
          <a:custGeom>
            <a:avLst/>
            <a:gdLst/>
            <a:ahLst/>
            <a:cxnLst/>
            <a:rect l="l" t="t" r="r" b="b"/>
            <a:pathLst>
              <a:path w="33019"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320" name="bg object 1320"/>
          <p:cNvSpPr/>
          <p:nvPr/>
        </p:nvSpPr>
        <p:spPr>
          <a:xfrm>
            <a:off x="2814398" y="1251516"/>
            <a:ext cx="46816" cy="17750"/>
          </a:xfrm>
          <a:custGeom>
            <a:avLst/>
            <a:gdLst/>
            <a:ahLst/>
            <a:cxnLst/>
            <a:rect l="l" t="t" r="r" b="b"/>
            <a:pathLst>
              <a:path w="29844"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321" name="bg object 1321"/>
          <p:cNvSpPr/>
          <p:nvPr/>
        </p:nvSpPr>
        <p:spPr>
          <a:xfrm>
            <a:off x="2662845" y="1298258"/>
            <a:ext cx="42831" cy="16452"/>
          </a:xfrm>
          <a:custGeom>
            <a:avLst/>
            <a:gdLst/>
            <a:ahLst/>
            <a:cxnLst/>
            <a:rect l="l" t="t" r="r" b="b"/>
            <a:pathLst>
              <a:path w="27305"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322" name="bg object 1322"/>
          <p:cNvSpPr/>
          <p:nvPr/>
        </p:nvSpPr>
        <p:spPr>
          <a:xfrm>
            <a:off x="2513276" y="1346086"/>
            <a:ext cx="42831" cy="16452"/>
          </a:xfrm>
          <a:custGeom>
            <a:avLst/>
            <a:gdLst/>
            <a:ahLst/>
            <a:cxnLst/>
            <a:rect l="l" t="t" r="r" b="b"/>
            <a:pathLst>
              <a:path w="27305" h="24130">
                <a:moveTo>
                  <a:pt x="21075" y="0"/>
                </a:moveTo>
                <a:lnTo>
                  <a:pt x="13570" y="0"/>
                </a:lnTo>
                <a:lnTo>
                  <a:pt x="6078" y="0"/>
                </a:lnTo>
                <a:lnTo>
                  <a:pt x="0" y="5270"/>
                </a:lnTo>
                <a:lnTo>
                  <a:pt x="0" y="18274"/>
                </a:lnTo>
                <a:lnTo>
                  <a:pt x="6078" y="23545"/>
                </a:lnTo>
                <a:lnTo>
                  <a:pt x="21075" y="23545"/>
                </a:lnTo>
                <a:lnTo>
                  <a:pt x="27141" y="18274"/>
                </a:lnTo>
                <a:lnTo>
                  <a:pt x="27141" y="5270"/>
                </a:lnTo>
                <a:lnTo>
                  <a:pt x="21075" y="0"/>
                </a:lnTo>
                <a:close/>
              </a:path>
            </a:pathLst>
          </a:custGeom>
          <a:solidFill>
            <a:srgbClr val="931339">
              <a:alpha val="9999"/>
            </a:srgbClr>
          </a:solidFill>
        </p:spPr>
        <p:txBody>
          <a:bodyPr wrap="square" lIns="0" tIns="0" rIns="0" bIns="0" rtlCol="0"/>
          <a:lstStyle/>
          <a:p>
            <a:endParaRPr sz="1227"/>
          </a:p>
        </p:txBody>
      </p:sp>
      <p:sp>
        <p:nvSpPr>
          <p:cNvPr id="1323" name="bg object 1323"/>
          <p:cNvSpPr/>
          <p:nvPr/>
        </p:nvSpPr>
        <p:spPr>
          <a:xfrm>
            <a:off x="2369495" y="1396323"/>
            <a:ext cx="39843" cy="15153"/>
          </a:xfrm>
          <a:custGeom>
            <a:avLst/>
            <a:gdLst/>
            <a:ahLst/>
            <a:cxnLst/>
            <a:rect l="l" t="t" r="r" b="b"/>
            <a:pathLst>
              <a:path w="25400" h="22225">
                <a:moveTo>
                  <a:pt x="19528" y="0"/>
                </a:moveTo>
                <a:lnTo>
                  <a:pt x="12579" y="0"/>
                </a:lnTo>
                <a:lnTo>
                  <a:pt x="5631" y="0"/>
                </a:lnTo>
                <a:lnTo>
                  <a:pt x="0" y="4883"/>
                </a:lnTo>
                <a:lnTo>
                  <a:pt x="0" y="16933"/>
                </a:lnTo>
                <a:lnTo>
                  <a:pt x="5631" y="21816"/>
                </a:lnTo>
                <a:lnTo>
                  <a:pt x="19528" y="21816"/>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324" name="bg object 1324"/>
          <p:cNvSpPr/>
          <p:nvPr/>
        </p:nvSpPr>
        <p:spPr>
          <a:xfrm>
            <a:off x="2230103" y="1448322"/>
            <a:ext cx="36855" cy="13855"/>
          </a:xfrm>
          <a:custGeom>
            <a:avLst/>
            <a:gdLst/>
            <a:ahLst/>
            <a:cxnLst/>
            <a:rect l="l" t="t" r="r" b="b"/>
            <a:pathLst>
              <a:path w="23494"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325" name="bg object 1325"/>
          <p:cNvSpPr/>
          <p:nvPr/>
        </p:nvSpPr>
        <p:spPr>
          <a:xfrm>
            <a:off x="2095246" y="1502035"/>
            <a:ext cx="33867" cy="12556"/>
          </a:xfrm>
          <a:custGeom>
            <a:avLst/>
            <a:gdLst/>
            <a:ahLst/>
            <a:cxnLst/>
            <a:rect l="l" t="t" r="r" b="b"/>
            <a:pathLst>
              <a:path w="21590"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326" name="bg object 1326"/>
          <p:cNvSpPr/>
          <p:nvPr/>
        </p:nvSpPr>
        <p:spPr>
          <a:xfrm>
            <a:off x="1963522" y="1556813"/>
            <a:ext cx="33867" cy="12556"/>
          </a:xfrm>
          <a:custGeom>
            <a:avLst/>
            <a:gdLst/>
            <a:ahLst/>
            <a:cxnLst/>
            <a:rect l="l" t="t" r="r" b="b"/>
            <a:pathLst>
              <a:path w="21590"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327" name="bg object 1327"/>
          <p:cNvSpPr/>
          <p:nvPr/>
        </p:nvSpPr>
        <p:spPr>
          <a:xfrm>
            <a:off x="1838179" y="1613773"/>
            <a:ext cx="30878" cy="11690"/>
          </a:xfrm>
          <a:custGeom>
            <a:avLst/>
            <a:gdLst/>
            <a:ahLst/>
            <a:cxnLst/>
            <a:rect l="l" t="t" r="r" b="b"/>
            <a:pathLst>
              <a:path w="19684"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328" name="bg object 1328"/>
          <p:cNvSpPr/>
          <p:nvPr/>
        </p:nvSpPr>
        <p:spPr>
          <a:xfrm>
            <a:off x="1717285" y="1672073"/>
            <a:ext cx="28887" cy="10824"/>
          </a:xfrm>
          <a:custGeom>
            <a:avLst/>
            <a:gdLst/>
            <a:ahLst/>
            <a:cxnLst/>
            <a:rect l="l" t="t" r="r" b="b"/>
            <a:pathLst>
              <a:path w="18415"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329" name="bg object 1329"/>
          <p:cNvSpPr/>
          <p:nvPr/>
        </p:nvSpPr>
        <p:spPr>
          <a:xfrm>
            <a:off x="1601994" y="1732040"/>
            <a:ext cx="25898" cy="9525"/>
          </a:xfrm>
          <a:custGeom>
            <a:avLst/>
            <a:gdLst/>
            <a:ahLst/>
            <a:cxnLst/>
            <a:rect l="l" t="t" r="r" b="b"/>
            <a:pathLst>
              <a:path w="16509"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330" name="bg object 1330"/>
          <p:cNvSpPr/>
          <p:nvPr/>
        </p:nvSpPr>
        <p:spPr>
          <a:xfrm>
            <a:off x="1490897" y="1793025"/>
            <a:ext cx="23906" cy="9092"/>
          </a:xfrm>
          <a:custGeom>
            <a:avLst/>
            <a:gdLst/>
            <a:ahLst/>
            <a:cxnLst/>
            <a:rect l="l" t="t" r="r" b="b"/>
            <a:pathLst>
              <a:path w="15240"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331" name="bg object 1331"/>
          <p:cNvSpPr/>
          <p:nvPr/>
        </p:nvSpPr>
        <p:spPr>
          <a:xfrm>
            <a:off x="1386161" y="1855747"/>
            <a:ext cx="20918" cy="8226"/>
          </a:xfrm>
          <a:custGeom>
            <a:avLst/>
            <a:gdLst/>
            <a:ahLst/>
            <a:cxnLst/>
            <a:rect l="l" t="t" r="r" b="b"/>
            <a:pathLst>
              <a:path w="13334"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1332" name="bg object 1332"/>
          <p:cNvSpPr/>
          <p:nvPr/>
        </p:nvSpPr>
        <p:spPr>
          <a:xfrm>
            <a:off x="1285834" y="1919352"/>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1333" name="bg object 1333"/>
          <p:cNvSpPr/>
          <p:nvPr/>
        </p:nvSpPr>
        <p:spPr>
          <a:xfrm>
            <a:off x="1190552" y="1983974"/>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1334" name="bg object 1334"/>
          <p:cNvSpPr/>
          <p:nvPr/>
        </p:nvSpPr>
        <p:spPr>
          <a:xfrm>
            <a:off x="1102504" y="2050323"/>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1335" name="bg object 1335"/>
          <p:cNvSpPr/>
          <p:nvPr/>
        </p:nvSpPr>
        <p:spPr>
          <a:xfrm>
            <a:off x="1019153" y="2117349"/>
            <a:ext cx="15938" cy="6061"/>
          </a:xfrm>
          <a:custGeom>
            <a:avLst/>
            <a:gdLst/>
            <a:ahLst/>
            <a:cxnLst/>
            <a:rect l="l" t="t" r="r" b="b"/>
            <a:pathLst>
              <a:path w="10159"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1336" name="bg object 1336"/>
          <p:cNvSpPr/>
          <p:nvPr/>
        </p:nvSpPr>
        <p:spPr>
          <a:xfrm>
            <a:off x="942178" y="2185571"/>
            <a:ext cx="13945" cy="5195"/>
          </a:xfrm>
          <a:custGeom>
            <a:avLst/>
            <a:gdLst/>
            <a:ahLst/>
            <a:cxnLst/>
            <a:rect l="l" t="t" r="r" b="b"/>
            <a:pathLst>
              <a:path w="8890"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1337" name="bg object 1337"/>
          <p:cNvSpPr/>
          <p:nvPr/>
        </p:nvSpPr>
        <p:spPr>
          <a:xfrm>
            <a:off x="871133" y="2254717"/>
            <a:ext cx="11953" cy="4330"/>
          </a:xfrm>
          <a:custGeom>
            <a:avLst/>
            <a:gdLst/>
            <a:ahLst/>
            <a:cxnLst/>
            <a:rect l="l" t="t" r="r" b="b"/>
            <a:pathLst>
              <a:path w="7620"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1338" name="bg object 1338"/>
          <p:cNvSpPr/>
          <p:nvPr/>
        </p:nvSpPr>
        <p:spPr>
          <a:xfrm>
            <a:off x="805566" y="2324520"/>
            <a:ext cx="10957" cy="4330"/>
          </a:xfrm>
          <a:custGeom>
            <a:avLst/>
            <a:gdLst/>
            <a:ahLst/>
            <a:cxnLst/>
            <a:rect l="l" t="t" r="r" b="b"/>
            <a:pathLst>
              <a:path w="6984"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1339" name="bg object 1339"/>
          <p:cNvSpPr/>
          <p:nvPr/>
        </p:nvSpPr>
        <p:spPr>
          <a:xfrm>
            <a:off x="12141773" y="2115649"/>
            <a:ext cx="15938" cy="6061"/>
          </a:xfrm>
          <a:custGeom>
            <a:avLst/>
            <a:gdLst/>
            <a:ahLst/>
            <a:cxnLst/>
            <a:rect l="l" t="t" r="r" b="b"/>
            <a:pathLst>
              <a:path w="10159"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1340" name="bg object 1340"/>
          <p:cNvSpPr/>
          <p:nvPr/>
        </p:nvSpPr>
        <p:spPr>
          <a:xfrm>
            <a:off x="12059778" y="2048206"/>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1341" name="bg object 1341"/>
          <p:cNvSpPr/>
          <p:nvPr/>
        </p:nvSpPr>
        <p:spPr>
          <a:xfrm>
            <a:off x="11971100" y="1981377"/>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1342" name="bg object 1342"/>
          <p:cNvSpPr/>
          <p:nvPr/>
        </p:nvSpPr>
        <p:spPr>
          <a:xfrm>
            <a:off x="11877954" y="1916017"/>
            <a:ext cx="20918" cy="8226"/>
          </a:xfrm>
          <a:custGeom>
            <a:avLst/>
            <a:gdLst/>
            <a:ahLst/>
            <a:cxnLst/>
            <a:rect l="l" t="t" r="r" b="b"/>
            <a:pathLst>
              <a:path w="13334"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1343" name="bg object 1343"/>
          <p:cNvSpPr/>
          <p:nvPr/>
        </p:nvSpPr>
        <p:spPr>
          <a:xfrm>
            <a:off x="11779882" y="1851992"/>
            <a:ext cx="20918" cy="8226"/>
          </a:xfrm>
          <a:custGeom>
            <a:avLst/>
            <a:gdLst/>
            <a:ahLst/>
            <a:cxnLst/>
            <a:rect l="l" t="t" r="r" b="b"/>
            <a:pathLst>
              <a:path w="13334"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1344" name="bg object 1344"/>
          <p:cNvSpPr/>
          <p:nvPr/>
        </p:nvSpPr>
        <p:spPr>
          <a:xfrm>
            <a:off x="11674911" y="1788585"/>
            <a:ext cx="23906" cy="9092"/>
          </a:xfrm>
          <a:custGeom>
            <a:avLst/>
            <a:gdLst/>
            <a:ahLst/>
            <a:cxnLst/>
            <a:rect l="l" t="t" r="r" b="b"/>
            <a:pathLst>
              <a:path w="15240"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345" name="bg object 1345"/>
          <p:cNvSpPr/>
          <p:nvPr/>
        </p:nvSpPr>
        <p:spPr>
          <a:xfrm>
            <a:off x="11565735" y="1726836"/>
            <a:ext cx="25898" cy="9525"/>
          </a:xfrm>
          <a:custGeom>
            <a:avLst/>
            <a:gdLst/>
            <a:ahLst/>
            <a:cxnLst/>
            <a:rect l="l" t="t" r="r" b="b"/>
            <a:pathLst>
              <a:path w="16509"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346" name="bg object 1346"/>
          <p:cNvSpPr/>
          <p:nvPr/>
        </p:nvSpPr>
        <p:spPr>
          <a:xfrm>
            <a:off x="11450402" y="1666029"/>
            <a:ext cx="28887" cy="10824"/>
          </a:xfrm>
          <a:custGeom>
            <a:avLst/>
            <a:gdLst/>
            <a:ahLst/>
            <a:cxnLst/>
            <a:rect l="l" t="t" r="r" b="b"/>
            <a:pathLst>
              <a:path w="18415"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347" name="bg object 1347"/>
          <p:cNvSpPr/>
          <p:nvPr/>
        </p:nvSpPr>
        <p:spPr>
          <a:xfrm>
            <a:off x="11330571" y="1606808"/>
            <a:ext cx="30878" cy="11690"/>
          </a:xfrm>
          <a:custGeom>
            <a:avLst/>
            <a:gdLst/>
            <a:ahLst/>
            <a:cxnLst/>
            <a:rect l="l" t="t" r="r" b="b"/>
            <a:pathLst>
              <a:path w="19684"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348" name="bg object 1348"/>
          <p:cNvSpPr/>
          <p:nvPr/>
        </p:nvSpPr>
        <p:spPr>
          <a:xfrm>
            <a:off x="11205334" y="1548840"/>
            <a:ext cx="33867" cy="12556"/>
          </a:xfrm>
          <a:custGeom>
            <a:avLst/>
            <a:gdLst/>
            <a:ahLst/>
            <a:cxnLst/>
            <a:rect l="l" t="t" r="r" b="b"/>
            <a:pathLst>
              <a:path w="21590"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349" name="bg object 1349"/>
          <p:cNvSpPr/>
          <p:nvPr/>
        </p:nvSpPr>
        <p:spPr>
          <a:xfrm>
            <a:off x="11075331" y="1492380"/>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350" name="bg object 1350"/>
          <p:cNvSpPr/>
          <p:nvPr/>
        </p:nvSpPr>
        <p:spPr>
          <a:xfrm>
            <a:off x="10942241" y="1438072"/>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351" name="bg object 1351"/>
          <p:cNvSpPr/>
          <p:nvPr/>
        </p:nvSpPr>
        <p:spPr>
          <a:xfrm>
            <a:off x="10803095" y="1384796"/>
            <a:ext cx="39843" cy="15153"/>
          </a:xfrm>
          <a:custGeom>
            <a:avLst/>
            <a:gdLst/>
            <a:ahLst/>
            <a:cxnLst/>
            <a:rect l="l" t="t" r="r" b="b"/>
            <a:pathLst>
              <a:path w="25400" h="22225">
                <a:moveTo>
                  <a:pt x="19528" y="0"/>
                </a:moveTo>
                <a:lnTo>
                  <a:pt x="12579" y="0"/>
                </a:lnTo>
                <a:lnTo>
                  <a:pt x="5631" y="0"/>
                </a:lnTo>
                <a:lnTo>
                  <a:pt x="0" y="4883"/>
                </a:lnTo>
                <a:lnTo>
                  <a:pt x="0" y="16933"/>
                </a:lnTo>
                <a:lnTo>
                  <a:pt x="5631" y="21816"/>
                </a:lnTo>
                <a:lnTo>
                  <a:pt x="19528" y="21816"/>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352" name="bg object 1352"/>
          <p:cNvSpPr/>
          <p:nvPr/>
        </p:nvSpPr>
        <p:spPr>
          <a:xfrm>
            <a:off x="10659581" y="1333191"/>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353" name="bg object 1353"/>
          <p:cNvSpPr/>
          <p:nvPr/>
        </p:nvSpPr>
        <p:spPr>
          <a:xfrm>
            <a:off x="10513402" y="1283897"/>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354" name="bg object 1354"/>
          <p:cNvSpPr/>
          <p:nvPr/>
        </p:nvSpPr>
        <p:spPr>
          <a:xfrm>
            <a:off x="10361058" y="1235593"/>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355" name="bg object 1355"/>
          <p:cNvSpPr/>
          <p:nvPr/>
        </p:nvSpPr>
        <p:spPr>
          <a:xfrm>
            <a:off x="2565667" y="1235593"/>
            <a:ext cx="46816" cy="17750"/>
          </a:xfrm>
          <a:custGeom>
            <a:avLst/>
            <a:gdLst/>
            <a:ahLst/>
            <a:cxnLst/>
            <a:rect l="l" t="t" r="r" b="b"/>
            <a:pathLst>
              <a:path w="29844"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356" name="bg object 1356"/>
          <p:cNvSpPr/>
          <p:nvPr/>
        </p:nvSpPr>
        <p:spPr>
          <a:xfrm>
            <a:off x="2417497" y="1283897"/>
            <a:ext cx="42831" cy="16452"/>
          </a:xfrm>
          <a:custGeom>
            <a:avLst/>
            <a:gdLst/>
            <a:ahLst/>
            <a:cxnLst/>
            <a:rect l="l" t="t" r="r" b="b"/>
            <a:pathLst>
              <a:path w="27305"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357" name="bg object 1357"/>
          <p:cNvSpPr/>
          <p:nvPr/>
        </p:nvSpPr>
        <p:spPr>
          <a:xfrm>
            <a:off x="2271313" y="1333191"/>
            <a:ext cx="42831" cy="16452"/>
          </a:xfrm>
          <a:custGeom>
            <a:avLst/>
            <a:gdLst/>
            <a:ahLst/>
            <a:cxnLst/>
            <a:rect l="l" t="t" r="r" b="b"/>
            <a:pathLst>
              <a:path w="27305"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358" name="bg object 1358"/>
          <p:cNvSpPr/>
          <p:nvPr/>
        </p:nvSpPr>
        <p:spPr>
          <a:xfrm>
            <a:off x="2130909" y="1384796"/>
            <a:ext cx="39843" cy="15153"/>
          </a:xfrm>
          <a:custGeom>
            <a:avLst/>
            <a:gdLst/>
            <a:ahLst/>
            <a:cxnLst/>
            <a:rect l="l" t="t" r="r" b="b"/>
            <a:pathLst>
              <a:path w="25400" h="22225">
                <a:moveTo>
                  <a:pt x="19528" y="0"/>
                </a:moveTo>
                <a:lnTo>
                  <a:pt x="12579" y="0"/>
                </a:lnTo>
                <a:lnTo>
                  <a:pt x="5631" y="0"/>
                </a:lnTo>
                <a:lnTo>
                  <a:pt x="0" y="4883"/>
                </a:lnTo>
                <a:lnTo>
                  <a:pt x="0" y="16933"/>
                </a:lnTo>
                <a:lnTo>
                  <a:pt x="5631" y="21816"/>
                </a:lnTo>
                <a:lnTo>
                  <a:pt x="19528" y="21816"/>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359" name="bg object 1359"/>
          <p:cNvSpPr/>
          <p:nvPr/>
        </p:nvSpPr>
        <p:spPr>
          <a:xfrm>
            <a:off x="1994870" y="1438072"/>
            <a:ext cx="36855" cy="13855"/>
          </a:xfrm>
          <a:custGeom>
            <a:avLst/>
            <a:gdLst/>
            <a:ahLst/>
            <a:cxnLst/>
            <a:rect l="l" t="t" r="r" b="b"/>
            <a:pathLst>
              <a:path w="23494"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360" name="bg object 1360"/>
          <p:cNvSpPr/>
          <p:nvPr/>
        </p:nvSpPr>
        <p:spPr>
          <a:xfrm>
            <a:off x="1861781" y="1492380"/>
            <a:ext cx="36855" cy="13855"/>
          </a:xfrm>
          <a:custGeom>
            <a:avLst/>
            <a:gdLst/>
            <a:ahLst/>
            <a:cxnLst/>
            <a:rect l="l" t="t" r="r" b="b"/>
            <a:pathLst>
              <a:path w="23494"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361" name="bg object 1361"/>
          <p:cNvSpPr/>
          <p:nvPr/>
        </p:nvSpPr>
        <p:spPr>
          <a:xfrm>
            <a:off x="1734887" y="1548840"/>
            <a:ext cx="33867" cy="12556"/>
          </a:xfrm>
          <a:custGeom>
            <a:avLst/>
            <a:gdLst/>
            <a:ahLst/>
            <a:cxnLst/>
            <a:rect l="l" t="t" r="r" b="b"/>
            <a:pathLst>
              <a:path w="21590"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362" name="bg object 1362"/>
          <p:cNvSpPr/>
          <p:nvPr/>
        </p:nvSpPr>
        <p:spPr>
          <a:xfrm>
            <a:off x="1612762" y="1606808"/>
            <a:ext cx="30878" cy="11690"/>
          </a:xfrm>
          <a:custGeom>
            <a:avLst/>
            <a:gdLst/>
            <a:ahLst/>
            <a:cxnLst/>
            <a:rect l="l" t="t" r="r" b="b"/>
            <a:pathLst>
              <a:path w="19684"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363" name="bg object 1363"/>
          <p:cNvSpPr/>
          <p:nvPr/>
        </p:nvSpPr>
        <p:spPr>
          <a:xfrm>
            <a:off x="1495015" y="1666029"/>
            <a:ext cx="28887" cy="10824"/>
          </a:xfrm>
          <a:custGeom>
            <a:avLst/>
            <a:gdLst/>
            <a:ahLst/>
            <a:cxnLst/>
            <a:rect l="l" t="t" r="r" b="b"/>
            <a:pathLst>
              <a:path w="18415"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364" name="bg object 1364"/>
          <p:cNvSpPr/>
          <p:nvPr/>
        </p:nvSpPr>
        <p:spPr>
          <a:xfrm>
            <a:off x="1382791" y="1726836"/>
            <a:ext cx="25898" cy="9525"/>
          </a:xfrm>
          <a:custGeom>
            <a:avLst/>
            <a:gdLst/>
            <a:ahLst/>
            <a:cxnLst/>
            <a:rect l="l" t="t" r="r" b="b"/>
            <a:pathLst>
              <a:path w="16509"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365" name="bg object 1365"/>
          <p:cNvSpPr/>
          <p:nvPr/>
        </p:nvSpPr>
        <p:spPr>
          <a:xfrm>
            <a:off x="1274671" y="1788585"/>
            <a:ext cx="23906" cy="9092"/>
          </a:xfrm>
          <a:custGeom>
            <a:avLst/>
            <a:gdLst/>
            <a:ahLst/>
            <a:cxnLst/>
            <a:rect l="l" t="t" r="r" b="b"/>
            <a:pathLst>
              <a:path w="15240"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366" name="bg object 1366"/>
          <p:cNvSpPr/>
          <p:nvPr/>
        </p:nvSpPr>
        <p:spPr>
          <a:xfrm>
            <a:off x="1172812" y="1851992"/>
            <a:ext cx="20918" cy="8226"/>
          </a:xfrm>
          <a:custGeom>
            <a:avLst/>
            <a:gdLst/>
            <a:ahLst/>
            <a:cxnLst/>
            <a:rect l="l" t="t" r="r" b="b"/>
            <a:pathLst>
              <a:path w="13334"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1367" name="bg object 1367"/>
          <p:cNvSpPr/>
          <p:nvPr/>
        </p:nvSpPr>
        <p:spPr>
          <a:xfrm>
            <a:off x="1074739" y="1916017"/>
            <a:ext cx="20918" cy="8226"/>
          </a:xfrm>
          <a:custGeom>
            <a:avLst/>
            <a:gdLst/>
            <a:ahLst/>
            <a:cxnLst/>
            <a:rect l="l" t="t" r="r" b="b"/>
            <a:pathLst>
              <a:path w="13334"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1368" name="bg object 1368"/>
          <p:cNvSpPr/>
          <p:nvPr/>
        </p:nvSpPr>
        <p:spPr>
          <a:xfrm>
            <a:off x="982615" y="1981377"/>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1369" name="bg object 1369"/>
          <p:cNvSpPr/>
          <p:nvPr/>
        </p:nvSpPr>
        <p:spPr>
          <a:xfrm>
            <a:off x="897086" y="2048206"/>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1370" name="bg object 1370"/>
          <p:cNvSpPr/>
          <p:nvPr/>
        </p:nvSpPr>
        <p:spPr>
          <a:xfrm>
            <a:off x="816115" y="2115649"/>
            <a:ext cx="15938" cy="6061"/>
          </a:xfrm>
          <a:custGeom>
            <a:avLst/>
            <a:gdLst/>
            <a:ahLst/>
            <a:cxnLst/>
            <a:rect l="l" t="t" r="r" b="b"/>
            <a:pathLst>
              <a:path w="10159"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1371" name="bg object 1371"/>
          <p:cNvSpPr/>
          <p:nvPr/>
        </p:nvSpPr>
        <p:spPr>
          <a:xfrm>
            <a:off x="741378" y="2184229"/>
            <a:ext cx="13945" cy="5195"/>
          </a:xfrm>
          <a:custGeom>
            <a:avLst/>
            <a:gdLst/>
            <a:ahLst/>
            <a:cxnLst/>
            <a:rect l="l" t="t" r="r" b="b"/>
            <a:pathLst>
              <a:path w="8890"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1372" name="bg object 1372"/>
          <p:cNvSpPr/>
          <p:nvPr/>
        </p:nvSpPr>
        <p:spPr>
          <a:xfrm>
            <a:off x="672418" y="2253682"/>
            <a:ext cx="11953" cy="4330"/>
          </a:xfrm>
          <a:custGeom>
            <a:avLst/>
            <a:gdLst/>
            <a:ahLst/>
            <a:cxnLst/>
            <a:rect l="l" t="t" r="r" b="b"/>
            <a:pathLst>
              <a:path w="7620"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1373" name="bg object 1373"/>
          <p:cNvSpPr/>
          <p:nvPr/>
        </p:nvSpPr>
        <p:spPr>
          <a:xfrm>
            <a:off x="608776" y="2323741"/>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1374" name="bg object 1374"/>
          <p:cNvSpPr/>
          <p:nvPr/>
        </p:nvSpPr>
        <p:spPr>
          <a:xfrm>
            <a:off x="12177896" y="1979003"/>
            <a:ext cx="14941" cy="7793"/>
          </a:xfrm>
          <a:custGeom>
            <a:avLst/>
            <a:gdLst/>
            <a:ahLst/>
            <a:cxnLst/>
            <a:rect l="l" t="t" r="r" b="b"/>
            <a:pathLst>
              <a:path w="9525" h="11430">
                <a:moveTo>
                  <a:pt x="8991" y="0"/>
                </a:moveTo>
                <a:lnTo>
                  <a:pt x="2827" y="0"/>
                </a:lnTo>
                <a:lnTo>
                  <a:pt x="0" y="2441"/>
                </a:lnTo>
                <a:lnTo>
                  <a:pt x="0" y="8466"/>
                </a:lnTo>
                <a:lnTo>
                  <a:pt x="2827" y="10908"/>
                </a:lnTo>
                <a:lnTo>
                  <a:pt x="8991" y="10908"/>
                </a:lnTo>
                <a:lnTo>
                  <a:pt x="8991" y="0"/>
                </a:lnTo>
                <a:close/>
              </a:path>
            </a:pathLst>
          </a:custGeom>
          <a:solidFill>
            <a:srgbClr val="931339">
              <a:alpha val="9999"/>
            </a:srgbClr>
          </a:solidFill>
        </p:spPr>
        <p:txBody>
          <a:bodyPr wrap="square" lIns="0" tIns="0" rIns="0" bIns="0" rtlCol="0"/>
          <a:lstStyle/>
          <a:p>
            <a:endParaRPr sz="1227"/>
          </a:p>
        </p:txBody>
      </p:sp>
      <p:sp>
        <p:nvSpPr>
          <p:cNvPr id="1375" name="bg object 1375"/>
          <p:cNvSpPr/>
          <p:nvPr/>
        </p:nvSpPr>
        <p:spPr>
          <a:xfrm>
            <a:off x="12087261" y="1913144"/>
            <a:ext cx="20918" cy="8226"/>
          </a:xfrm>
          <a:custGeom>
            <a:avLst/>
            <a:gdLst/>
            <a:ahLst/>
            <a:cxnLst/>
            <a:rect l="l" t="t" r="r" b="b"/>
            <a:pathLst>
              <a:path w="13334"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1376" name="bg object 1376"/>
          <p:cNvSpPr/>
          <p:nvPr/>
        </p:nvSpPr>
        <p:spPr>
          <a:xfrm>
            <a:off x="11990257" y="1847969"/>
            <a:ext cx="23906" cy="9092"/>
          </a:xfrm>
          <a:custGeom>
            <a:avLst/>
            <a:gdLst/>
            <a:ahLst/>
            <a:cxnLst/>
            <a:rect l="l" t="t" r="r" b="b"/>
            <a:pathLst>
              <a:path w="15240"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377" name="bg object 1377"/>
          <p:cNvSpPr/>
          <p:nvPr/>
        </p:nvSpPr>
        <p:spPr>
          <a:xfrm>
            <a:off x="11889580" y="1784522"/>
            <a:ext cx="23906" cy="9092"/>
          </a:xfrm>
          <a:custGeom>
            <a:avLst/>
            <a:gdLst/>
            <a:ahLst/>
            <a:cxnLst/>
            <a:rect l="l" t="t" r="r" b="b"/>
            <a:pathLst>
              <a:path w="15240"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378" name="bg object 1378"/>
          <p:cNvSpPr/>
          <p:nvPr/>
        </p:nvSpPr>
        <p:spPr>
          <a:xfrm>
            <a:off x="11783233" y="1722076"/>
            <a:ext cx="25898" cy="9525"/>
          </a:xfrm>
          <a:custGeom>
            <a:avLst/>
            <a:gdLst/>
            <a:ahLst/>
            <a:cxnLst/>
            <a:rect l="l" t="t" r="r" b="b"/>
            <a:pathLst>
              <a:path w="16509"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379" name="bg object 1379"/>
          <p:cNvSpPr/>
          <p:nvPr/>
        </p:nvSpPr>
        <p:spPr>
          <a:xfrm>
            <a:off x="11670827" y="1660498"/>
            <a:ext cx="28887" cy="10824"/>
          </a:xfrm>
          <a:custGeom>
            <a:avLst/>
            <a:gdLst/>
            <a:ahLst/>
            <a:cxnLst/>
            <a:rect l="l" t="t" r="r" b="b"/>
            <a:pathLst>
              <a:path w="18415"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380" name="bg object 1380"/>
          <p:cNvSpPr/>
          <p:nvPr/>
        </p:nvSpPr>
        <p:spPr>
          <a:xfrm>
            <a:off x="11554007" y="1600429"/>
            <a:ext cx="30878" cy="11690"/>
          </a:xfrm>
          <a:custGeom>
            <a:avLst/>
            <a:gdLst/>
            <a:ahLst/>
            <a:cxnLst/>
            <a:rect l="l" t="t" r="r" b="b"/>
            <a:pathLst>
              <a:path w="19684"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381" name="bg object 1381"/>
          <p:cNvSpPr/>
          <p:nvPr/>
        </p:nvSpPr>
        <p:spPr>
          <a:xfrm>
            <a:off x="11431848" y="1541538"/>
            <a:ext cx="33867" cy="12556"/>
          </a:xfrm>
          <a:custGeom>
            <a:avLst/>
            <a:gdLst/>
            <a:ahLst/>
            <a:cxnLst/>
            <a:rect l="l" t="t" r="r" b="b"/>
            <a:pathLst>
              <a:path w="21590"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382" name="bg object 1382"/>
          <p:cNvSpPr/>
          <p:nvPr/>
        </p:nvSpPr>
        <p:spPr>
          <a:xfrm>
            <a:off x="11304987" y="1484073"/>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383" name="bg object 1383"/>
          <p:cNvSpPr/>
          <p:nvPr/>
        </p:nvSpPr>
        <p:spPr>
          <a:xfrm>
            <a:off x="11175089" y="1428680"/>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384" name="bg object 1384"/>
          <p:cNvSpPr/>
          <p:nvPr/>
        </p:nvSpPr>
        <p:spPr>
          <a:xfrm>
            <a:off x="11039177" y="1374232"/>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385" name="bg object 1385"/>
          <p:cNvSpPr/>
          <p:nvPr/>
        </p:nvSpPr>
        <p:spPr>
          <a:xfrm>
            <a:off x="10898925" y="1321367"/>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386" name="bg object 1386"/>
          <p:cNvSpPr/>
          <p:nvPr/>
        </p:nvSpPr>
        <p:spPr>
          <a:xfrm>
            <a:off x="10753935" y="1269943"/>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387" name="bg object 1387"/>
          <p:cNvSpPr/>
          <p:nvPr/>
        </p:nvSpPr>
        <p:spPr>
          <a:xfrm>
            <a:off x="10606961" y="1220983"/>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388" name="bg object 1388"/>
          <p:cNvSpPr/>
          <p:nvPr/>
        </p:nvSpPr>
        <p:spPr>
          <a:xfrm>
            <a:off x="2319764" y="1220983"/>
            <a:ext cx="46816" cy="17750"/>
          </a:xfrm>
          <a:custGeom>
            <a:avLst/>
            <a:gdLst/>
            <a:ahLst/>
            <a:cxnLst/>
            <a:rect l="l" t="t" r="r" b="b"/>
            <a:pathLst>
              <a:path w="29844"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389" name="bg object 1389"/>
          <p:cNvSpPr/>
          <p:nvPr/>
        </p:nvSpPr>
        <p:spPr>
          <a:xfrm>
            <a:off x="2172790" y="1269943"/>
            <a:ext cx="46816" cy="17750"/>
          </a:xfrm>
          <a:custGeom>
            <a:avLst/>
            <a:gdLst/>
            <a:ahLst/>
            <a:cxnLst/>
            <a:rect l="l" t="t" r="r" b="b"/>
            <a:pathLst>
              <a:path w="29844"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390" name="bg object 1390"/>
          <p:cNvSpPr/>
          <p:nvPr/>
        </p:nvSpPr>
        <p:spPr>
          <a:xfrm>
            <a:off x="2031973" y="1321367"/>
            <a:ext cx="42831" cy="16452"/>
          </a:xfrm>
          <a:custGeom>
            <a:avLst/>
            <a:gdLst/>
            <a:ahLst/>
            <a:cxnLst/>
            <a:rect l="l" t="t" r="r" b="b"/>
            <a:pathLst>
              <a:path w="27305"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391" name="bg object 1391"/>
          <p:cNvSpPr/>
          <p:nvPr/>
        </p:nvSpPr>
        <p:spPr>
          <a:xfrm>
            <a:off x="1894829" y="1374232"/>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392" name="bg object 1392"/>
          <p:cNvSpPr/>
          <p:nvPr/>
        </p:nvSpPr>
        <p:spPr>
          <a:xfrm>
            <a:off x="1762023" y="1428680"/>
            <a:ext cx="36855" cy="13855"/>
          </a:xfrm>
          <a:custGeom>
            <a:avLst/>
            <a:gdLst/>
            <a:ahLst/>
            <a:cxnLst/>
            <a:rect l="l" t="t" r="r" b="b"/>
            <a:pathLst>
              <a:path w="23494"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393" name="bg object 1393"/>
          <p:cNvSpPr/>
          <p:nvPr/>
        </p:nvSpPr>
        <p:spPr>
          <a:xfrm>
            <a:off x="1632126" y="1484073"/>
            <a:ext cx="36855" cy="13855"/>
          </a:xfrm>
          <a:custGeom>
            <a:avLst/>
            <a:gdLst/>
            <a:ahLst/>
            <a:cxnLst/>
            <a:rect l="l" t="t" r="r" b="b"/>
            <a:pathLst>
              <a:path w="23494"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394" name="bg object 1394"/>
          <p:cNvSpPr/>
          <p:nvPr/>
        </p:nvSpPr>
        <p:spPr>
          <a:xfrm>
            <a:off x="1508372" y="1541538"/>
            <a:ext cx="33867" cy="12556"/>
          </a:xfrm>
          <a:custGeom>
            <a:avLst/>
            <a:gdLst/>
            <a:ahLst/>
            <a:cxnLst/>
            <a:rect l="l" t="t" r="r" b="b"/>
            <a:pathLst>
              <a:path w="21590"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395" name="bg object 1395"/>
          <p:cNvSpPr/>
          <p:nvPr/>
        </p:nvSpPr>
        <p:spPr>
          <a:xfrm>
            <a:off x="1389325" y="1600429"/>
            <a:ext cx="30878" cy="11690"/>
          </a:xfrm>
          <a:custGeom>
            <a:avLst/>
            <a:gdLst/>
            <a:ahLst/>
            <a:cxnLst/>
            <a:rect l="l" t="t" r="r" b="b"/>
            <a:pathLst>
              <a:path w="19684"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396" name="bg object 1396"/>
          <p:cNvSpPr/>
          <p:nvPr/>
        </p:nvSpPr>
        <p:spPr>
          <a:xfrm>
            <a:off x="1274586" y="1660498"/>
            <a:ext cx="28887" cy="10824"/>
          </a:xfrm>
          <a:custGeom>
            <a:avLst/>
            <a:gdLst/>
            <a:ahLst/>
            <a:cxnLst/>
            <a:rect l="l" t="t" r="r" b="b"/>
            <a:pathLst>
              <a:path w="18415"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397" name="bg object 1397"/>
          <p:cNvSpPr/>
          <p:nvPr/>
        </p:nvSpPr>
        <p:spPr>
          <a:xfrm>
            <a:off x="1165289" y="1722076"/>
            <a:ext cx="25898" cy="9525"/>
          </a:xfrm>
          <a:custGeom>
            <a:avLst/>
            <a:gdLst/>
            <a:ahLst/>
            <a:cxnLst/>
            <a:rect l="l" t="t" r="r" b="b"/>
            <a:pathLst>
              <a:path w="16509"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398" name="bg object 1398"/>
          <p:cNvSpPr/>
          <p:nvPr/>
        </p:nvSpPr>
        <p:spPr>
          <a:xfrm>
            <a:off x="1060005" y="1784522"/>
            <a:ext cx="23906" cy="9092"/>
          </a:xfrm>
          <a:custGeom>
            <a:avLst/>
            <a:gdLst/>
            <a:ahLst/>
            <a:cxnLst/>
            <a:rect l="l" t="t" r="r" b="b"/>
            <a:pathLst>
              <a:path w="15240"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399" name="bg object 1399"/>
          <p:cNvSpPr/>
          <p:nvPr/>
        </p:nvSpPr>
        <p:spPr>
          <a:xfrm>
            <a:off x="959327" y="1847969"/>
            <a:ext cx="23906" cy="9092"/>
          </a:xfrm>
          <a:custGeom>
            <a:avLst/>
            <a:gdLst/>
            <a:ahLst/>
            <a:cxnLst/>
            <a:rect l="l" t="t" r="r" b="b"/>
            <a:pathLst>
              <a:path w="15240"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400" name="bg object 1400"/>
          <p:cNvSpPr/>
          <p:nvPr/>
        </p:nvSpPr>
        <p:spPr>
          <a:xfrm>
            <a:off x="865436" y="1913144"/>
            <a:ext cx="20918" cy="8226"/>
          </a:xfrm>
          <a:custGeom>
            <a:avLst/>
            <a:gdLst/>
            <a:ahLst/>
            <a:cxnLst/>
            <a:rect l="l" t="t" r="r" b="b"/>
            <a:pathLst>
              <a:path w="13334"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1401" name="bg object 1401"/>
          <p:cNvSpPr/>
          <p:nvPr/>
        </p:nvSpPr>
        <p:spPr>
          <a:xfrm>
            <a:off x="775823" y="1979003"/>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1402" name="bg object 1402"/>
          <p:cNvSpPr/>
          <p:nvPr/>
        </p:nvSpPr>
        <p:spPr>
          <a:xfrm>
            <a:off x="692679" y="2046270"/>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1403" name="bg object 1403"/>
          <p:cNvSpPr/>
          <p:nvPr/>
        </p:nvSpPr>
        <p:spPr>
          <a:xfrm>
            <a:off x="613964" y="2114095"/>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1404" name="bg object 1404"/>
          <p:cNvSpPr/>
          <p:nvPr/>
        </p:nvSpPr>
        <p:spPr>
          <a:xfrm>
            <a:off x="541340" y="2183005"/>
            <a:ext cx="13945" cy="5195"/>
          </a:xfrm>
          <a:custGeom>
            <a:avLst/>
            <a:gdLst/>
            <a:ahLst/>
            <a:cxnLst/>
            <a:rect l="l" t="t" r="r" b="b"/>
            <a:pathLst>
              <a:path w="8889" h="7619">
                <a:moveTo>
                  <a:pt x="6682" y="0"/>
                </a:moveTo>
                <a:lnTo>
                  <a:pt x="4302" y="0"/>
                </a:lnTo>
                <a:lnTo>
                  <a:pt x="1921" y="0"/>
                </a:lnTo>
                <a:lnTo>
                  <a:pt x="0" y="1666"/>
                </a:lnTo>
                <a:lnTo>
                  <a:pt x="0" y="5794"/>
                </a:lnTo>
                <a:lnTo>
                  <a:pt x="1921" y="7460"/>
                </a:lnTo>
                <a:lnTo>
                  <a:pt x="6682" y="7460"/>
                </a:lnTo>
                <a:lnTo>
                  <a:pt x="8604" y="5794"/>
                </a:lnTo>
                <a:lnTo>
                  <a:pt x="8604" y="1666"/>
                </a:lnTo>
                <a:lnTo>
                  <a:pt x="6682" y="0"/>
                </a:lnTo>
                <a:close/>
              </a:path>
            </a:pathLst>
          </a:custGeom>
          <a:solidFill>
            <a:srgbClr val="931339">
              <a:alpha val="9999"/>
            </a:srgbClr>
          </a:solidFill>
        </p:spPr>
        <p:txBody>
          <a:bodyPr wrap="square" lIns="0" tIns="0" rIns="0" bIns="0" rtlCol="0"/>
          <a:lstStyle/>
          <a:p>
            <a:endParaRPr sz="1227"/>
          </a:p>
        </p:txBody>
      </p:sp>
      <p:sp>
        <p:nvSpPr>
          <p:cNvPr id="1405" name="bg object 1405"/>
          <p:cNvSpPr/>
          <p:nvPr/>
        </p:nvSpPr>
        <p:spPr>
          <a:xfrm>
            <a:off x="474351" y="2252736"/>
            <a:ext cx="11953" cy="4330"/>
          </a:xfrm>
          <a:custGeom>
            <a:avLst/>
            <a:gdLst/>
            <a:ahLst/>
            <a:cxnLst/>
            <a:rect l="l" t="t" r="r" b="b"/>
            <a:pathLst>
              <a:path w="7620" h="6350">
                <a:moveTo>
                  <a:pt x="5643" y="0"/>
                </a:moveTo>
                <a:lnTo>
                  <a:pt x="3637" y="0"/>
                </a:lnTo>
                <a:lnTo>
                  <a:pt x="1631" y="0"/>
                </a:lnTo>
                <a:lnTo>
                  <a:pt x="0" y="1414"/>
                </a:lnTo>
                <a:lnTo>
                  <a:pt x="0" y="4904"/>
                </a:lnTo>
                <a:lnTo>
                  <a:pt x="1631" y="6318"/>
                </a:lnTo>
                <a:lnTo>
                  <a:pt x="5643" y="6318"/>
                </a:lnTo>
                <a:lnTo>
                  <a:pt x="7274" y="4904"/>
                </a:lnTo>
                <a:lnTo>
                  <a:pt x="7274" y="1414"/>
                </a:lnTo>
                <a:lnTo>
                  <a:pt x="5643" y="0"/>
                </a:lnTo>
                <a:close/>
              </a:path>
            </a:pathLst>
          </a:custGeom>
          <a:solidFill>
            <a:srgbClr val="931339">
              <a:alpha val="9999"/>
            </a:srgbClr>
          </a:solidFill>
        </p:spPr>
        <p:txBody>
          <a:bodyPr wrap="square" lIns="0" tIns="0" rIns="0" bIns="0" rtlCol="0"/>
          <a:lstStyle/>
          <a:p>
            <a:endParaRPr sz="1227"/>
          </a:p>
        </p:txBody>
      </p:sp>
      <p:sp>
        <p:nvSpPr>
          <p:cNvPr id="1406" name="bg object 1406"/>
          <p:cNvSpPr/>
          <p:nvPr/>
        </p:nvSpPr>
        <p:spPr>
          <a:xfrm>
            <a:off x="412528" y="2323029"/>
            <a:ext cx="10957" cy="4330"/>
          </a:xfrm>
          <a:custGeom>
            <a:avLst/>
            <a:gdLst/>
            <a:ahLst/>
            <a:cxnLst/>
            <a:rect l="l" t="t" r="r" b="b"/>
            <a:pathLst>
              <a:path w="6985" h="6350">
                <a:moveTo>
                  <a:pt x="5135" y="0"/>
                </a:moveTo>
                <a:lnTo>
                  <a:pt x="3311" y="0"/>
                </a:lnTo>
                <a:lnTo>
                  <a:pt x="1486" y="0"/>
                </a:lnTo>
                <a:lnTo>
                  <a:pt x="0" y="1288"/>
                </a:lnTo>
                <a:lnTo>
                  <a:pt x="0" y="4453"/>
                </a:lnTo>
                <a:lnTo>
                  <a:pt x="1486" y="5742"/>
                </a:lnTo>
                <a:lnTo>
                  <a:pt x="5135" y="5742"/>
                </a:lnTo>
                <a:lnTo>
                  <a:pt x="6622" y="4453"/>
                </a:lnTo>
                <a:lnTo>
                  <a:pt x="6622" y="1288"/>
                </a:lnTo>
                <a:lnTo>
                  <a:pt x="5135" y="0"/>
                </a:lnTo>
                <a:close/>
              </a:path>
            </a:pathLst>
          </a:custGeom>
          <a:solidFill>
            <a:srgbClr val="931339">
              <a:alpha val="9999"/>
            </a:srgbClr>
          </a:solidFill>
        </p:spPr>
        <p:txBody>
          <a:bodyPr wrap="square" lIns="0" tIns="0" rIns="0" bIns="0" rtlCol="0"/>
          <a:lstStyle/>
          <a:p>
            <a:endParaRPr sz="1227"/>
          </a:p>
        </p:txBody>
      </p:sp>
      <p:sp>
        <p:nvSpPr>
          <p:cNvPr id="1407" name="bg object 1407"/>
          <p:cNvSpPr/>
          <p:nvPr/>
        </p:nvSpPr>
        <p:spPr>
          <a:xfrm>
            <a:off x="12102805" y="1780796"/>
            <a:ext cx="23906" cy="9092"/>
          </a:xfrm>
          <a:custGeom>
            <a:avLst/>
            <a:gdLst/>
            <a:ahLst/>
            <a:cxnLst/>
            <a:rect l="l" t="t" r="r" b="b"/>
            <a:pathLst>
              <a:path w="15240"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408" name="bg object 1408"/>
          <p:cNvSpPr/>
          <p:nvPr/>
        </p:nvSpPr>
        <p:spPr>
          <a:xfrm>
            <a:off x="11999162" y="1717709"/>
            <a:ext cx="25898" cy="9525"/>
          </a:xfrm>
          <a:custGeom>
            <a:avLst/>
            <a:gdLst/>
            <a:ahLst/>
            <a:cxnLst/>
            <a:rect l="l" t="t" r="r" b="b"/>
            <a:pathLst>
              <a:path w="16509"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409" name="bg object 1409"/>
          <p:cNvSpPr/>
          <p:nvPr/>
        </p:nvSpPr>
        <p:spPr>
          <a:xfrm>
            <a:off x="11889550" y="1655423"/>
            <a:ext cx="28887" cy="10824"/>
          </a:xfrm>
          <a:custGeom>
            <a:avLst/>
            <a:gdLst/>
            <a:ahLst/>
            <a:cxnLst/>
            <a:rect l="l" t="t" r="r" b="b"/>
            <a:pathLst>
              <a:path w="18415"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410" name="bg object 1410"/>
          <p:cNvSpPr/>
          <p:nvPr/>
        </p:nvSpPr>
        <p:spPr>
          <a:xfrm>
            <a:off x="11775603" y="1594577"/>
            <a:ext cx="30878" cy="11690"/>
          </a:xfrm>
          <a:custGeom>
            <a:avLst/>
            <a:gdLst/>
            <a:ahLst/>
            <a:cxnLst/>
            <a:rect l="l" t="t" r="r" b="b"/>
            <a:pathLst>
              <a:path w="19684"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411" name="bg object 1411"/>
          <p:cNvSpPr/>
          <p:nvPr/>
        </p:nvSpPr>
        <p:spPr>
          <a:xfrm>
            <a:off x="11656392" y="1534835"/>
            <a:ext cx="33867" cy="12556"/>
          </a:xfrm>
          <a:custGeom>
            <a:avLst/>
            <a:gdLst/>
            <a:ahLst/>
            <a:cxnLst/>
            <a:rect l="l" t="t" r="r" b="b"/>
            <a:pathLst>
              <a:path w="21590"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412" name="bg object 1412"/>
          <p:cNvSpPr/>
          <p:nvPr/>
        </p:nvSpPr>
        <p:spPr>
          <a:xfrm>
            <a:off x="11532539" y="1476446"/>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413" name="bg object 1413"/>
          <p:cNvSpPr/>
          <p:nvPr/>
        </p:nvSpPr>
        <p:spPr>
          <a:xfrm>
            <a:off x="11404158" y="1419466"/>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414" name="bg object 1414"/>
          <p:cNvSpPr/>
          <p:nvPr/>
        </p:nvSpPr>
        <p:spPr>
          <a:xfrm>
            <a:off x="11272909" y="1364525"/>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415" name="bg object 1415"/>
          <p:cNvSpPr/>
          <p:nvPr/>
        </p:nvSpPr>
        <p:spPr>
          <a:xfrm>
            <a:off x="11135805" y="1310500"/>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416" name="bg object 1416"/>
          <p:cNvSpPr/>
          <p:nvPr/>
        </p:nvSpPr>
        <p:spPr>
          <a:xfrm>
            <a:off x="10993988" y="1257833"/>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417" name="bg object 1417"/>
          <p:cNvSpPr/>
          <p:nvPr/>
        </p:nvSpPr>
        <p:spPr>
          <a:xfrm>
            <a:off x="10848115" y="1206766"/>
            <a:ext cx="51796" cy="19483"/>
          </a:xfrm>
          <a:custGeom>
            <a:avLst/>
            <a:gdLst/>
            <a:ahLst/>
            <a:cxnLst/>
            <a:rect l="l" t="t" r="r" b="b"/>
            <a:pathLst>
              <a:path w="33020"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418" name="bg object 1418"/>
          <p:cNvSpPr/>
          <p:nvPr/>
        </p:nvSpPr>
        <p:spPr>
          <a:xfrm>
            <a:off x="2074441" y="1206766"/>
            <a:ext cx="51796" cy="19483"/>
          </a:xfrm>
          <a:custGeom>
            <a:avLst/>
            <a:gdLst/>
            <a:ahLst/>
            <a:cxnLst/>
            <a:rect l="l" t="t" r="r" b="b"/>
            <a:pathLst>
              <a:path w="33019"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419" name="bg object 1419"/>
          <p:cNvSpPr/>
          <p:nvPr/>
        </p:nvSpPr>
        <p:spPr>
          <a:xfrm>
            <a:off x="1932738" y="1257833"/>
            <a:ext cx="46816" cy="17750"/>
          </a:xfrm>
          <a:custGeom>
            <a:avLst/>
            <a:gdLst/>
            <a:ahLst/>
            <a:cxnLst/>
            <a:rect l="l" t="t" r="r" b="b"/>
            <a:pathLst>
              <a:path w="29844"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420" name="bg object 1420"/>
          <p:cNvSpPr/>
          <p:nvPr/>
        </p:nvSpPr>
        <p:spPr>
          <a:xfrm>
            <a:off x="1795093" y="1310500"/>
            <a:ext cx="42831" cy="16452"/>
          </a:xfrm>
          <a:custGeom>
            <a:avLst/>
            <a:gdLst/>
            <a:ahLst/>
            <a:cxnLst/>
            <a:rect l="l" t="t" r="r" b="b"/>
            <a:pathLst>
              <a:path w="27305"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421" name="bg object 1421"/>
          <p:cNvSpPr/>
          <p:nvPr/>
        </p:nvSpPr>
        <p:spPr>
          <a:xfrm>
            <a:off x="1661095" y="1364525"/>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422" name="bg object 1422"/>
          <p:cNvSpPr/>
          <p:nvPr/>
        </p:nvSpPr>
        <p:spPr>
          <a:xfrm>
            <a:off x="1529846" y="1419466"/>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423" name="bg object 1423"/>
          <p:cNvSpPr/>
          <p:nvPr/>
        </p:nvSpPr>
        <p:spPr>
          <a:xfrm>
            <a:off x="1404572" y="1476446"/>
            <a:ext cx="36855" cy="13855"/>
          </a:xfrm>
          <a:custGeom>
            <a:avLst/>
            <a:gdLst/>
            <a:ahLst/>
            <a:cxnLst/>
            <a:rect l="l" t="t" r="r" b="b"/>
            <a:pathLst>
              <a:path w="23494"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424" name="bg object 1424"/>
          <p:cNvSpPr/>
          <p:nvPr/>
        </p:nvSpPr>
        <p:spPr>
          <a:xfrm>
            <a:off x="1283828" y="1534835"/>
            <a:ext cx="33867" cy="12556"/>
          </a:xfrm>
          <a:custGeom>
            <a:avLst/>
            <a:gdLst/>
            <a:ahLst/>
            <a:cxnLst/>
            <a:rect l="l" t="t" r="r" b="b"/>
            <a:pathLst>
              <a:path w="21590"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425" name="bg object 1425"/>
          <p:cNvSpPr/>
          <p:nvPr/>
        </p:nvSpPr>
        <p:spPr>
          <a:xfrm>
            <a:off x="1167730" y="1594577"/>
            <a:ext cx="30878" cy="11690"/>
          </a:xfrm>
          <a:custGeom>
            <a:avLst/>
            <a:gdLst/>
            <a:ahLst/>
            <a:cxnLst/>
            <a:rect l="l" t="t" r="r" b="b"/>
            <a:pathLst>
              <a:path w="19684"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426" name="bg object 1426"/>
          <p:cNvSpPr/>
          <p:nvPr/>
        </p:nvSpPr>
        <p:spPr>
          <a:xfrm>
            <a:off x="1055866" y="1655423"/>
            <a:ext cx="28887" cy="10824"/>
          </a:xfrm>
          <a:custGeom>
            <a:avLst/>
            <a:gdLst/>
            <a:ahLst/>
            <a:cxnLst/>
            <a:rect l="l" t="t" r="r" b="b"/>
            <a:pathLst>
              <a:path w="18415"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427" name="bg object 1427"/>
          <p:cNvSpPr/>
          <p:nvPr/>
        </p:nvSpPr>
        <p:spPr>
          <a:xfrm>
            <a:off x="949362" y="1717709"/>
            <a:ext cx="25898" cy="9525"/>
          </a:xfrm>
          <a:custGeom>
            <a:avLst/>
            <a:gdLst/>
            <a:ahLst/>
            <a:cxnLst/>
            <a:rect l="l" t="t" r="r" b="b"/>
            <a:pathLst>
              <a:path w="16509"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428" name="bg object 1428"/>
          <p:cNvSpPr/>
          <p:nvPr/>
        </p:nvSpPr>
        <p:spPr>
          <a:xfrm>
            <a:off x="846781" y="1780796"/>
            <a:ext cx="23906" cy="9092"/>
          </a:xfrm>
          <a:custGeom>
            <a:avLst/>
            <a:gdLst/>
            <a:ahLst/>
            <a:cxnLst/>
            <a:rect l="l" t="t" r="r" b="b"/>
            <a:pathLst>
              <a:path w="15240"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429" name="bg object 1429"/>
          <p:cNvSpPr/>
          <p:nvPr/>
        </p:nvSpPr>
        <p:spPr>
          <a:xfrm>
            <a:off x="748706" y="1844820"/>
            <a:ext cx="23906" cy="9092"/>
          </a:xfrm>
          <a:custGeom>
            <a:avLst/>
            <a:gdLst/>
            <a:ahLst/>
            <a:cxnLst/>
            <a:rect l="l" t="t" r="r" b="b"/>
            <a:pathLst>
              <a:path w="15240"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430" name="bg object 1430"/>
          <p:cNvSpPr/>
          <p:nvPr/>
        </p:nvSpPr>
        <p:spPr>
          <a:xfrm>
            <a:off x="657312" y="1910511"/>
            <a:ext cx="20918" cy="8226"/>
          </a:xfrm>
          <a:custGeom>
            <a:avLst/>
            <a:gdLst/>
            <a:ahLst/>
            <a:cxnLst/>
            <a:rect l="l" t="t" r="r" b="b"/>
            <a:pathLst>
              <a:path w="13334"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1431" name="bg object 1431"/>
          <p:cNvSpPr/>
          <p:nvPr/>
        </p:nvSpPr>
        <p:spPr>
          <a:xfrm>
            <a:off x="570083" y="1976826"/>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1432" name="bg object 1432"/>
          <p:cNvSpPr/>
          <p:nvPr/>
        </p:nvSpPr>
        <p:spPr>
          <a:xfrm>
            <a:off x="489205" y="2044495"/>
            <a:ext cx="16934" cy="6494"/>
          </a:xfrm>
          <a:custGeom>
            <a:avLst/>
            <a:gdLst/>
            <a:ahLst/>
            <a:cxnLst/>
            <a:rect l="l" t="t" r="r" b="b"/>
            <a:pathLst>
              <a:path w="10795" h="9525">
                <a:moveTo>
                  <a:pt x="8217" y="0"/>
                </a:moveTo>
                <a:lnTo>
                  <a:pt x="5292" y="0"/>
                </a:lnTo>
                <a:lnTo>
                  <a:pt x="2368" y="0"/>
                </a:lnTo>
                <a:lnTo>
                  <a:pt x="0" y="2053"/>
                </a:lnTo>
                <a:lnTo>
                  <a:pt x="0" y="7136"/>
                </a:lnTo>
                <a:lnTo>
                  <a:pt x="2368" y="9189"/>
                </a:lnTo>
                <a:lnTo>
                  <a:pt x="8217" y="9189"/>
                </a:lnTo>
                <a:lnTo>
                  <a:pt x="10585" y="7136"/>
                </a:lnTo>
                <a:lnTo>
                  <a:pt x="10585" y="2053"/>
                </a:lnTo>
                <a:lnTo>
                  <a:pt x="8217" y="0"/>
                </a:lnTo>
                <a:close/>
              </a:path>
            </a:pathLst>
          </a:custGeom>
          <a:solidFill>
            <a:srgbClr val="931339">
              <a:alpha val="9999"/>
            </a:srgbClr>
          </a:solidFill>
        </p:spPr>
        <p:txBody>
          <a:bodyPr wrap="square" lIns="0" tIns="0" rIns="0" bIns="0" rtlCol="0"/>
          <a:lstStyle/>
          <a:p>
            <a:endParaRPr sz="1227"/>
          </a:p>
        </p:txBody>
      </p:sp>
      <p:sp>
        <p:nvSpPr>
          <p:cNvPr id="1433" name="bg object 1433"/>
          <p:cNvSpPr/>
          <p:nvPr/>
        </p:nvSpPr>
        <p:spPr>
          <a:xfrm>
            <a:off x="412624" y="2112671"/>
            <a:ext cx="15938" cy="6061"/>
          </a:xfrm>
          <a:custGeom>
            <a:avLst/>
            <a:gdLst/>
            <a:ahLst/>
            <a:cxnLst/>
            <a:rect l="l" t="t" r="r" b="b"/>
            <a:pathLst>
              <a:path w="10160" h="8889">
                <a:moveTo>
                  <a:pt x="7709" y="0"/>
                </a:moveTo>
                <a:lnTo>
                  <a:pt x="4966" y="0"/>
                </a:lnTo>
                <a:lnTo>
                  <a:pt x="2223" y="0"/>
                </a:lnTo>
                <a:lnTo>
                  <a:pt x="0" y="1928"/>
                </a:lnTo>
                <a:lnTo>
                  <a:pt x="0" y="6685"/>
                </a:lnTo>
                <a:lnTo>
                  <a:pt x="2223" y="8613"/>
                </a:lnTo>
                <a:lnTo>
                  <a:pt x="7709" y="8613"/>
                </a:lnTo>
                <a:lnTo>
                  <a:pt x="9933" y="6685"/>
                </a:lnTo>
                <a:lnTo>
                  <a:pt x="9933" y="1928"/>
                </a:lnTo>
                <a:lnTo>
                  <a:pt x="7709" y="0"/>
                </a:lnTo>
                <a:close/>
              </a:path>
            </a:pathLst>
          </a:custGeom>
          <a:solidFill>
            <a:srgbClr val="931339">
              <a:alpha val="9999"/>
            </a:srgbClr>
          </a:solidFill>
        </p:spPr>
        <p:txBody>
          <a:bodyPr wrap="square" lIns="0" tIns="0" rIns="0" bIns="0" rtlCol="0"/>
          <a:lstStyle/>
          <a:p>
            <a:endParaRPr sz="1227"/>
          </a:p>
        </p:txBody>
      </p:sp>
      <p:sp>
        <p:nvSpPr>
          <p:cNvPr id="1434" name="bg object 1434"/>
          <p:cNvSpPr/>
          <p:nvPr/>
        </p:nvSpPr>
        <p:spPr>
          <a:xfrm>
            <a:off x="12106686" y="1650754"/>
            <a:ext cx="28887" cy="10824"/>
          </a:xfrm>
          <a:custGeom>
            <a:avLst/>
            <a:gdLst/>
            <a:ahLst/>
            <a:cxnLst/>
            <a:rect l="l" t="t" r="r" b="b"/>
            <a:pathLst>
              <a:path w="18415"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435" name="bg object 1435"/>
          <p:cNvSpPr/>
          <p:nvPr/>
        </p:nvSpPr>
        <p:spPr>
          <a:xfrm>
            <a:off x="11995483" y="1589192"/>
            <a:ext cx="30878" cy="11690"/>
          </a:xfrm>
          <a:custGeom>
            <a:avLst/>
            <a:gdLst/>
            <a:ahLst/>
            <a:cxnLst/>
            <a:rect l="l" t="t" r="r" b="b"/>
            <a:pathLst>
              <a:path w="19684" h="17144">
                <a:moveTo>
                  <a:pt x="14912" y="0"/>
                </a:moveTo>
                <a:lnTo>
                  <a:pt x="9607" y="0"/>
                </a:lnTo>
                <a:lnTo>
                  <a:pt x="4302" y="0"/>
                </a:lnTo>
                <a:lnTo>
                  <a:pt x="0" y="3730"/>
                </a:lnTo>
                <a:lnTo>
                  <a:pt x="0" y="12920"/>
                </a:lnTo>
                <a:lnTo>
                  <a:pt x="4302" y="16650"/>
                </a:lnTo>
                <a:lnTo>
                  <a:pt x="14912" y="16650"/>
                </a:lnTo>
                <a:lnTo>
                  <a:pt x="19214" y="1292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436" name="bg object 1436"/>
          <p:cNvSpPr/>
          <p:nvPr/>
        </p:nvSpPr>
        <p:spPr>
          <a:xfrm>
            <a:off x="11879098" y="1528668"/>
            <a:ext cx="33867" cy="12556"/>
          </a:xfrm>
          <a:custGeom>
            <a:avLst/>
            <a:gdLst/>
            <a:ahLst/>
            <a:cxnLst/>
            <a:rect l="l" t="t" r="r" b="b"/>
            <a:pathLst>
              <a:path w="21590"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437" name="bg object 1437"/>
          <p:cNvSpPr/>
          <p:nvPr/>
        </p:nvSpPr>
        <p:spPr>
          <a:xfrm>
            <a:off x="11758139" y="1469428"/>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438" name="bg object 1438"/>
          <p:cNvSpPr/>
          <p:nvPr/>
        </p:nvSpPr>
        <p:spPr>
          <a:xfrm>
            <a:off x="11632700" y="1411523"/>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439" name="bg object 1439"/>
          <p:cNvSpPr/>
          <p:nvPr/>
        </p:nvSpPr>
        <p:spPr>
          <a:xfrm>
            <a:off x="11504446" y="1355586"/>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440" name="bg object 1440"/>
          <p:cNvSpPr/>
          <p:nvPr/>
        </p:nvSpPr>
        <p:spPr>
          <a:xfrm>
            <a:off x="11370376" y="1300491"/>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441" name="bg object 1441"/>
          <p:cNvSpPr/>
          <p:nvPr/>
        </p:nvSpPr>
        <p:spPr>
          <a:xfrm>
            <a:off x="11231623" y="1246677"/>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442" name="bg object 1442"/>
          <p:cNvSpPr/>
          <p:nvPr/>
        </p:nvSpPr>
        <p:spPr>
          <a:xfrm>
            <a:off x="1695100" y="1246677"/>
            <a:ext cx="46816" cy="17750"/>
          </a:xfrm>
          <a:custGeom>
            <a:avLst/>
            <a:gdLst/>
            <a:ahLst/>
            <a:cxnLst/>
            <a:rect l="l" t="t" r="r" b="b"/>
            <a:pathLst>
              <a:path w="29844"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443" name="bg object 1443"/>
          <p:cNvSpPr/>
          <p:nvPr/>
        </p:nvSpPr>
        <p:spPr>
          <a:xfrm>
            <a:off x="1560521" y="1300491"/>
            <a:ext cx="42831" cy="16452"/>
          </a:xfrm>
          <a:custGeom>
            <a:avLst/>
            <a:gdLst/>
            <a:ahLst/>
            <a:cxnLst/>
            <a:rect l="l" t="t" r="r" b="b"/>
            <a:pathLst>
              <a:path w="27305"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444" name="bg object 1444"/>
          <p:cNvSpPr/>
          <p:nvPr/>
        </p:nvSpPr>
        <p:spPr>
          <a:xfrm>
            <a:off x="1429558" y="1355586"/>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445" name="bg object 1445"/>
          <p:cNvSpPr/>
          <p:nvPr/>
        </p:nvSpPr>
        <p:spPr>
          <a:xfrm>
            <a:off x="1301304" y="1411523"/>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446" name="bg object 1446"/>
          <p:cNvSpPr/>
          <p:nvPr/>
        </p:nvSpPr>
        <p:spPr>
          <a:xfrm>
            <a:off x="1178975" y="1469428"/>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447" name="bg object 1447"/>
          <p:cNvSpPr/>
          <p:nvPr/>
        </p:nvSpPr>
        <p:spPr>
          <a:xfrm>
            <a:off x="1061120" y="1528668"/>
            <a:ext cx="33867" cy="12556"/>
          </a:xfrm>
          <a:custGeom>
            <a:avLst/>
            <a:gdLst/>
            <a:ahLst/>
            <a:cxnLst/>
            <a:rect l="l" t="t" r="r" b="b"/>
            <a:pathLst>
              <a:path w="21590"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448" name="bg object 1448"/>
          <p:cNvSpPr/>
          <p:nvPr/>
        </p:nvSpPr>
        <p:spPr>
          <a:xfrm>
            <a:off x="947844" y="1589192"/>
            <a:ext cx="30878" cy="11690"/>
          </a:xfrm>
          <a:custGeom>
            <a:avLst/>
            <a:gdLst/>
            <a:ahLst/>
            <a:cxnLst/>
            <a:rect l="l" t="t" r="r" b="b"/>
            <a:pathLst>
              <a:path w="19684" h="17144">
                <a:moveTo>
                  <a:pt x="14912" y="0"/>
                </a:moveTo>
                <a:lnTo>
                  <a:pt x="9607" y="0"/>
                </a:lnTo>
                <a:lnTo>
                  <a:pt x="4302" y="0"/>
                </a:lnTo>
                <a:lnTo>
                  <a:pt x="0" y="3730"/>
                </a:lnTo>
                <a:lnTo>
                  <a:pt x="0" y="12920"/>
                </a:lnTo>
                <a:lnTo>
                  <a:pt x="4302" y="16650"/>
                </a:lnTo>
                <a:lnTo>
                  <a:pt x="14912" y="16650"/>
                </a:lnTo>
                <a:lnTo>
                  <a:pt x="19214" y="1292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449" name="bg object 1449"/>
          <p:cNvSpPr/>
          <p:nvPr/>
        </p:nvSpPr>
        <p:spPr>
          <a:xfrm>
            <a:off x="838729" y="1650754"/>
            <a:ext cx="28887" cy="10824"/>
          </a:xfrm>
          <a:custGeom>
            <a:avLst/>
            <a:gdLst/>
            <a:ahLst/>
            <a:cxnLst/>
            <a:rect l="l" t="t" r="r" b="b"/>
            <a:pathLst>
              <a:path w="18415"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450" name="bg object 1450"/>
          <p:cNvSpPr/>
          <p:nvPr/>
        </p:nvSpPr>
        <p:spPr>
          <a:xfrm>
            <a:off x="734892" y="1713692"/>
            <a:ext cx="25898" cy="9525"/>
          </a:xfrm>
          <a:custGeom>
            <a:avLst/>
            <a:gdLst/>
            <a:ahLst/>
            <a:cxnLst/>
            <a:rect l="l" t="t" r="r" b="b"/>
            <a:pathLst>
              <a:path w="16509"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451" name="bg object 1451"/>
          <p:cNvSpPr/>
          <p:nvPr/>
        </p:nvSpPr>
        <p:spPr>
          <a:xfrm>
            <a:off x="634358" y="1777173"/>
            <a:ext cx="25898" cy="9525"/>
          </a:xfrm>
          <a:custGeom>
            <a:avLst/>
            <a:gdLst/>
            <a:ahLst/>
            <a:cxnLst/>
            <a:rect l="l" t="t" r="r" b="b"/>
            <a:pathLst>
              <a:path w="16509"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452" name="bg object 1452"/>
          <p:cNvSpPr/>
          <p:nvPr/>
        </p:nvSpPr>
        <p:spPr>
          <a:xfrm>
            <a:off x="539294" y="1841925"/>
            <a:ext cx="23906" cy="9092"/>
          </a:xfrm>
          <a:custGeom>
            <a:avLst/>
            <a:gdLst/>
            <a:ahLst/>
            <a:cxnLst/>
            <a:rect l="l" t="t" r="r" b="b"/>
            <a:pathLst>
              <a:path w="15239" h="13335">
                <a:moveTo>
                  <a:pt x="11818" y="0"/>
                </a:moveTo>
                <a:lnTo>
                  <a:pt x="7613" y="0"/>
                </a:lnTo>
                <a:lnTo>
                  <a:pt x="3407" y="0"/>
                </a:lnTo>
                <a:lnTo>
                  <a:pt x="0" y="2954"/>
                </a:lnTo>
                <a:lnTo>
                  <a:pt x="0" y="10248"/>
                </a:lnTo>
                <a:lnTo>
                  <a:pt x="3407" y="13203"/>
                </a:lnTo>
                <a:lnTo>
                  <a:pt x="11818" y="13203"/>
                </a:lnTo>
                <a:lnTo>
                  <a:pt x="15226" y="10248"/>
                </a:lnTo>
                <a:lnTo>
                  <a:pt x="15226" y="2954"/>
                </a:lnTo>
                <a:lnTo>
                  <a:pt x="11818" y="0"/>
                </a:lnTo>
                <a:close/>
              </a:path>
            </a:pathLst>
          </a:custGeom>
          <a:solidFill>
            <a:srgbClr val="931339">
              <a:alpha val="9999"/>
            </a:srgbClr>
          </a:solidFill>
        </p:spPr>
        <p:txBody>
          <a:bodyPr wrap="square" lIns="0" tIns="0" rIns="0" bIns="0" rtlCol="0"/>
          <a:lstStyle/>
          <a:p>
            <a:endParaRPr sz="1227"/>
          </a:p>
        </p:txBody>
      </p:sp>
      <p:sp>
        <p:nvSpPr>
          <p:cNvPr id="1453" name="bg object 1453"/>
          <p:cNvSpPr/>
          <p:nvPr/>
        </p:nvSpPr>
        <p:spPr>
          <a:xfrm>
            <a:off x="450278" y="1908090"/>
            <a:ext cx="20918" cy="8226"/>
          </a:xfrm>
          <a:custGeom>
            <a:avLst/>
            <a:gdLst/>
            <a:ahLst/>
            <a:cxnLst/>
            <a:rect l="l" t="t" r="r" b="b"/>
            <a:pathLst>
              <a:path w="13335" h="12064">
                <a:moveTo>
                  <a:pt x="10283" y="0"/>
                </a:moveTo>
                <a:lnTo>
                  <a:pt x="6622" y="0"/>
                </a:lnTo>
                <a:lnTo>
                  <a:pt x="2960" y="0"/>
                </a:lnTo>
                <a:lnTo>
                  <a:pt x="0" y="2567"/>
                </a:lnTo>
                <a:lnTo>
                  <a:pt x="0" y="8917"/>
                </a:lnTo>
                <a:lnTo>
                  <a:pt x="2960" y="11484"/>
                </a:lnTo>
                <a:lnTo>
                  <a:pt x="10283" y="11484"/>
                </a:lnTo>
                <a:lnTo>
                  <a:pt x="13244" y="8917"/>
                </a:lnTo>
                <a:lnTo>
                  <a:pt x="13244" y="2567"/>
                </a:lnTo>
                <a:lnTo>
                  <a:pt x="10283" y="0"/>
                </a:lnTo>
                <a:close/>
              </a:path>
            </a:pathLst>
          </a:custGeom>
          <a:solidFill>
            <a:srgbClr val="931339">
              <a:alpha val="9999"/>
            </a:srgbClr>
          </a:solidFill>
        </p:spPr>
        <p:txBody>
          <a:bodyPr wrap="square" lIns="0" tIns="0" rIns="0" bIns="0" rtlCol="0"/>
          <a:lstStyle/>
          <a:p>
            <a:endParaRPr sz="1227"/>
          </a:p>
        </p:txBody>
      </p:sp>
      <p:sp>
        <p:nvSpPr>
          <p:cNvPr id="1454" name="bg object 1454"/>
          <p:cNvSpPr/>
          <p:nvPr/>
        </p:nvSpPr>
        <p:spPr>
          <a:xfrm>
            <a:off x="365316" y="1974826"/>
            <a:ext cx="19921" cy="7793"/>
          </a:xfrm>
          <a:custGeom>
            <a:avLst/>
            <a:gdLst/>
            <a:ahLst/>
            <a:cxnLst/>
            <a:rect l="l" t="t" r="r" b="b"/>
            <a:pathLst>
              <a:path w="12700" h="11430">
                <a:moveTo>
                  <a:pt x="9776" y="0"/>
                </a:moveTo>
                <a:lnTo>
                  <a:pt x="6295" y="0"/>
                </a:lnTo>
                <a:lnTo>
                  <a:pt x="2815" y="0"/>
                </a:lnTo>
                <a:lnTo>
                  <a:pt x="0" y="2441"/>
                </a:lnTo>
                <a:lnTo>
                  <a:pt x="0" y="8466"/>
                </a:lnTo>
                <a:lnTo>
                  <a:pt x="2815" y="10908"/>
                </a:lnTo>
                <a:lnTo>
                  <a:pt x="9776" y="10908"/>
                </a:lnTo>
                <a:lnTo>
                  <a:pt x="12591" y="8466"/>
                </a:lnTo>
                <a:lnTo>
                  <a:pt x="12591" y="2441"/>
                </a:lnTo>
                <a:lnTo>
                  <a:pt x="9776" y="0"/>
                </a:lnTo>
                <a:close/>
              </a:path>
            </a:pathLst>
          </a:custGeom>
          <a:solidFill>
            <a:srgbClr val="931339">
              <a:alpha val="9999"/>
            </a:srgbClr>
          </a:solidFill>
        </p:spPr>
        <p:txBody>
          <a:bodyPr wrap="square" lIns="0" tIns="0" rIns="0" bIns="0" rtlCol="0"/>
          <a:lstStyle/>
          <a:p>
            <a:endParaRPr sz="1227"/>
          </a:p>
        </p:txBody>
      </p:sp>
      <p:sp>
        <p:nvSpPr>
          <p:cNvPr id="1455" name="bg object 1455"/>
          <p:cNvSpPr/>
          <p:nvPr/>
        </p:nvSpPr>
        <p:spPr>
          <a:xfrm>
            <a:off x="12100097" y="1522982"/>
            <a:ext cx="33867" cy="12556"/>
          </a:xfrm>
          <a:custGeom>
            <a:avLst/>
            <a:gdLst/>
            <a:ahLst/>
            <a:cxnLst/>
            <a:rect l="l" t="t" r="r" b="b"/>
            <a:pathLst>
              <a:path w="21590"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456" name="bg object 1456"/>
          <p:cNvSpPr/>
          <p:nvPr/>
        </p:nvSpPr>
        <p:spPr>
          <a:xfrm>
            <a:off x="11981905" y="1462953"/>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457" name="bg object 1457"/>
          <p:cNvSpPr/>
          <p:nvPr/>
        </p:nvSpPr>
        <p:spPr>
          <a:xfrm>
            <a:off x="11859299" y="1404196"/>
            <a:ext cx="39843" cy="15153"/>
          </a:xfrm>
          <a:custGeom>
            <a:avLst/>
            <a:gdLst/>
            <a:ahLst/>
            <a:cxnLst/>
            <a:rect l="l" t="t" r="r" b="b"/>
            <a:pathLst>
              <a:path w="25400" h="22225">
                <a:moveTo>
                  <a:pt x="19528" y="0"/>
                </a:moveTo>
                <a:lnTo>
                  <a:pt x="12579" y="0"/>
                </a:lnTo>
                <a:lnTo>
                  <a:pt x="5631" y="0"/>
                </a:lnTo>
                <a:lnTo>
                  <a:pt x="0" y="4883"/>
                </a:lnTo>
                <a:lnTo>
                  <a:pt x="0" y="16933"/>
                </a:lnTo>
                <a:lnTo>
                  <a:pt x="5631" y="21816"/>
                </a:lnTo>
                <a:lnTo>
                  <a:pt x="19528" y="21816"/>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458" name="bg object 1458"/>
          <p:cNvSpPr/>
          <p:nvPr/>
        </p:nvSpPr>
        <p:spPr>
          <a:xfrm>
            <a:off x="11732372" y="1346749"/>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459" name="bg object 1459"/>
          <p:cNvSpPr/>
          <p:nvPr/>
        </p:nvSpPr>
        <p:spPr>
          <a:xfrm>
            <a:off x="11602783" y="1291252"/>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460" name="bg object 1460"/>
          <p:cNvSpPr/>
          <p:nvPr/>
        </p:nvSpPr>
        <p:spPr>
          <a:xfrm>
            <a:off x="11466992" y="1236377"/>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461" name="bg object 1461"/>
          <p:cNvSpPr/>
          <p:nvPr/>
        </p:nvSpPr>
        <p:spPr>
          <a:xfrm>
            <a:off x="1459734" y="1236377"/>
            <a:ext cx="46816" cy="17750"/>
          </a:xfrm>
          <a:custGeom>
            <a:avLst/>
            <a:gdLst/>
            <a:ahLst/>
            <a:cxnLst/>
            <a:rect l="l" t="t" r="r" b="b"/>
            <a:pathLst>
              <a:path w="29844"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462" name="bg object 1462"/>
          <p:cNvSpPr/>
          <p:nvPr/>
        </p:nvSpPr>
        <p:spPr>
          <a:xfrm>
            <a:off x="1328111" y="1291252"/>
            <a:ext cx="42831" cy="16452"/>
          </a:xfrm>
          <a:custGeom>
            <a:avLst/>
            <a:gdLst/>
            <a:ahLst/>
            <a:cxnLst/>
            <a:rect l="l" t="t" r="r" b="b"/>
            <a:pathLst>
              <a:path w="27305"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463" name="bg object 1463"/>
          <p:cNvSpPr/>
          <p:nvPr/>
        </p:nvSpPr>
        <p:spPr>
          <a:xfrm>
            <a:off x="1198522" y="1346749"/>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464" name="bg object 1464"/>
          <p:cNvSpPr/>
          <p:nvPr/>
        </p:nvSpPr>
        <p:spPr>
          <a:xfrm>
            <a:off x="1074703" y="1404196"/>
            <a:ext cx="39843" cy="15153"/>
          </a:xfrm>
          <a:custGeom>
            <a:avLst/>
            <a:gdLst/>
            <a:ahLst/>
            <a:cxnLst/>
            <a:rect l="l" t="t" r="r" b="b"/>
            <a:pathLst>
              <a:path w="25400" h="22225">
                <a:moveTo>
                  <a:pt x="19528" y="0"/>
                </a:moveTo>
                <a:lnTo>
                  <a:pt x="12579" y="0"/>
                </a:lnTo>
                <a:lnTo>
                  <a:pt x="5631" y="0"/>
                </a:lnTo>
                <a:lnTo>
                  <a:pt x="0" y="4883"/>
                </a:lnTo>
                <a:lnTo>
                  <a:pt x="0" y="16933"/>
                </a:lnTo>
                <a:lnTo>
                  <a:pt x="5631" y="21816"/>
                </a:lnTo>
                <a:lnTo>
                  <a:pt x="19528" y="21816"/>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465" name="bg object 1465"/>
          <p:cNvSpPr/>
          <p:nvPr/>
        </p:nvSpPr>
        <p:spPr>
          <a:xfrm>
            <a:off x="955207" y="1462953"/>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466" name="bg object 1466"/>
          <p:cNvSpPr/>
          <p:nvPr/>
        </p:nvSpPr>
        <p:spPr>
          <a:xfrm>
            <a:off x="840121" y="1522982"/>
            <a:ext cx="33867" cy="12556"/>
          </a:xfrm>
          <a:custGeom>
            <a:avLst/>
            <a:gdLst/>
            <a:ahLst/>
            <a:cxnLst/>
            <a:rect l="l" t="t" r="r" b="b"/>
            <a:pathLst>
              <a:path w="21590"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467" name="bg object 1467"/>
          <p:cNvSpPr/>
          <p:nvPr/>
        </p:nvSpPr>
        <p:spPr>
          <a:xfrm>
            <a:off x="729551" y="1584228"/>
            <a:ext cx="30878" cy="11690"/>
          </a:xfrm>
          <a:custGeom>
            <a:avLst/>
            <a:gdLst/>
            <a:ahLst/>
            <a:cxnLst/>
            <a:rect l="l" t="t" r="r" b="b"/>
            <a:pathLst>
              <a:path w="19684"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468" name="bg object 1468"/>
          <p:cNvSpPr/>
          <p:nvPr/>
        </p:nvSpPr>
        <p:spPr>
          <a:xfrm>
            <a:off x="623064" y="1646451"/>
            <a:ext cx="28887" cy="10824"/>
          </a:xfrm>
          <a:custGeom>
            <a:avLst/>
            <a:gdLst/>
            <a:ahLst/>
            <a:cxnLst/>
            <a:rect l="l" t="t" r="r" b="b"/>
            <a:pathLst>
              <a:path w="18415"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469" name="bg object 1469"/>
          <p:cNvSpPr/>
          <p:nvPr/>
        </p:nvSpPr>
        <p:spPr>
          <a:xfrm>
            <a:off x="521776" y="1709992"/>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470" name="bg object 1470"/>
          <p:cNvSpPr/>
          <p:nvPr/>
        </p:nvSpPr>
        <p:spPr>
          <a:xfrm>
            <a:off x="423702" y="1774017"/>
            <a:ext cx="25898" cy="9525"/>
          </a:xfrm>
          <a:custGeom>
            <a:avLst/>
            <a:gdLst/>
            <a:ahLst/>
            <a:cxnLst/>
            <a:rect l="l" t="t" r="r" b="b"/>
            <a:pathLst>
              <a:path w="16510" h="13969">
                <a:moveTo>
                  <a:pt x="12338" y="0"/>
                </a:moveTo>
                <a:lnTo>
                  <a:pt x="7951" y="0"/>
                </a:lnTo>
                <a:lnTo>
                  <a:pt x="3564" y="0"/>
                </a:lnTo>
                <a:lnTo>
                  <a:pt x="0" y="3080"/>
                </a:lnTo>
                <a:lnTo>
                  <a:pt x="0" y="10698"/>
                </a:lnTo>
                <a:lnTo>
                  <a:pt x="3564" y="13779"/>
                </a:lnTo>
                <a:lnTo>
                  <a:pt x="12338" y="13779"/>
                </a:lnTo>
                <a:lnTo>
                  <a:pt x="15902" y="10698"/>
                </a:lnTo>
                <a:lnTo>
                  <a:pt x="15902" y="3080"/>
                </a:lnTo>
                <a:lnTo>
                  <a:pt x="12338" y="0"/>
                </a:lnTo>
                <a:close/>
              </a:path>
            </a:pathLst>
          </a:custGeom>
          <a:solidFill>
            <a:srgbClr val="931339">
              <a:alpha val="9999"/>
            </a:srgbClr>
          </a:solidFill>
        </p:spPr>
        <p:txBody>
          <a:bodyPr wrap="square" lIns="0" tIns="0" rIns="0" bIns="0" rtlCol="0"/>
          <a:lstStyle/>
          <a:p>
            <a:endParaRPr sz="1227"/>
          </a:p>
        </p:txBody>
      </p:sp>
      <p:sp>
        <p:nvSpPr>
          <p:cNvPr id="1471" name="bg object 1471"/>
          <p:cNvSpPr/>
          <p:nvPr/>
        </p:nvSpPr>
        <p:spPr>
          <a:xfrm>
            <a:off x="12084079" y="1397422"/>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472" name="bg object 1472"/>
          <p:cNvSpPr/>
          <p:nvPr/>
        </p:nvSpPr>
        <p:spPr>
          <a:xfrm>
            <a:off x="11959928" y="1339124"/>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473" name="bg object 1473"/>
          <p:cNvSpPr/>
          <p:nvPr/>
        </p:nvSpPr>
        <p:spPr>
          <a:xfrm>
            <a:off x="11833156" y="1282709"/>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474" name="bg object 1474"/>
          <p:cNvSpPr/>
          <p:nvPr/>
        </p:nvSpPr>
        <p:spPr>
          <a:xfrm>
            <a:off x="11700224" y="1226848"/>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475" name="bg object 1475"/>
          <p:cNvSpPr/>
          <p:nvPr/>
        </p:nvSpPr>
        <p:spPr>
          <a:xfrm>
            <a:off x="1359240" y="1172369"/>
            <a:ext cx="51796" cy="19483"/>
          </a:xfrm>
          <a:custGeom>
            <a:avLst/>
            <a:gdLst/>
            <a:ahLst/>
            <a:cxnLst/>
            <a:rect l="l" t="t" r="r" b="b"/>
            <a:pathLst>
              <a:path w="33019"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476" name="bg object 1476"/>
          <p:cNvSpPr/>
          <p:nvPr/>
        </p:nvSpPr>
        <p:spPr>
          <a:xfrm>
            <a:off x="1226503" y="1226848"/>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477" name="bg object 1477"/>
          <p:cNvSpPr/>
          <p:nvPr/>
        </p:nvSpPr>
        <p:spPr>
          <a:xfrm>
            <a:off x="1097739" y="1282709"/>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478" name="bg object 1478"/>
          <p:cNvSpPr/>
          <p:nvPr/>
        </p:nvSpPr>
        <p:spPr>
          <a:xfrm>
            <a:off x="970969" y="1339124"/>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479" name="bg object 1479"/>
          <p:cNvSpPr/>
          <p:nvPr/>
        </p:nvSpPr>
        <p:spPr>
          <a:xfrm>
            <a:off x="849922" y="1397422"/>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480" name="bg object 1480"/>
          <p:cNvSpPr/>
          <p:nvPr/>
        </p:nvSpPr>
        <p:spPr>
          <a:xfrm>
            <a:off x="733143" y="1456969"/>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481" name="bg object 1481"/>
          <p:cNvSpPr/>
          <p:nvPr/>
        </p:nvSpPr>
        <p:spPr>
          <a:xfrm>
            <a:off x="620720" y="1517726"/>
            <a:ext cx="33867" cy="12556"/>
          </a:xfrm>
          <a:custGeom>
            <a:avLst/>
            <a:gdLst/>
            <a:ahLst/>
            <a:cxnLst/>
            <a:rect l="l" t="t" r="r" b="b"/>
            <a:pathLst>
              <a:path w="21590"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482" name="bg object 1482"/>
          <p:cNvSpPr/>
          <p:nvPr/>
        </p:nvSpPr>
        <p:spPr>
          <a:xfrm>
            <a:off x="512738" y="1579643"/>
            <a:ext cx="30878" cy="11690"/>
          </a:xfrm>
          <a:custGeom>
            <a:avLst/>
            <a:gdLst/>
            <a:ahLst/>
            <a:cxnLst/>
            <a:rect l="l" t="t" r="r" b="b"/>
            <a:pathLst>
              <a:path w="19685" h="17144">
                <a:moveTo>
                  <a:pt x="14912" y="0"/>
                </a:moveTo>
                <a:lnTo>
                  <a:pt x="9607" y="0"/>
                </a:lnTo>
                <a:lnTo>
                  <a:pt x="4302" y="0"/>
                </a:lnTo>
                <a:lnTo>
                  <a:pt x="0" y="3730"/>
                </a:lnTo>
                <a:lnTo>
                  <a:pt x="0" y="12930"/>
                </a:lnTo>
                <a:lnTo>
                  <a:pt x="4302" y="16650"/>
                </a:lnTo>
                <a:lnTo>
                  <a:pt x="14912" y="16650"/>
                </a:lnTo>
                <a:lnTo>
                  <a:pt x="19214" y="12930"/>
                </a:lnTo>
                <a:lnTo>
                  <a:pt x="19214" y="3730"/>
                </a:lnTo>
                <a:lnTo>
                  <a:pt x="14912" y="0"/>
                </a:lnTo>
                <a:close/>
              </a:path>
            </a:pathLst>
          </a:custGeom>
          <a:solidFill>
            <a:srgbClr val="931339">
              <a:alpha val="9999"/>
            </a:srgbClr>
          </a:solidFill>
        </p:spPr>
        <p:txBody>
          <a:bodyPr wrap="square" lIns="0" tIns="0" rIns="0" bIns="0" rtlCol="0"/>
          <a:lstStyle/>
          <a:p>
            <a:endParaRPr sz="1227"/>
          </a:p>
        </p:txBody>
      </p:sp>
      <p:sp>
        <p:nvSpPr>
          <p:cNvPr id="1483" name="bg object 1483"/>
          <p:cNvSpPr/>
          <p:nvPr/>
        </p:nvSpPr>
        <p:spPr>
          <a:xfrm>
            <a:off x="408769" y="1642476"/>
            <a:ext cx="28887" cy="10824"/>
          </a:xfrm>
          <a:custGeom>
            <a:avLst/>
            <a:gdLst/>
            <a:ahLst/>
            <a:cxnLst/>
            <a:rect l="l" t="t" r="r" b="b"/>
            <a:pathLst>
              <a:path w="18414" h="15875">
                <a:moveTo>
                  <a:pt x="13884" y="0"/>
                </a:moveTo>
                <a:lnTo>
                  <a:pt x="8942" y="0"/>
                </a:lnTo>
                <a:lnTo>
                  <a:pt x="3999" y="0"/>
                </a:lnTo>
                <a:lnTo>
                  <a:pt x="0" y="3468"/>
                </a:lnTo>
                <a:lnTo>
                  <a:pt x="0" y="12029"/>
                </a:lnTo>
                <a:lnTo>
                  <a:pt x="3999" y="15508"/>
                </a:lnTo>
                <a:lnTo>
                  <a:pt x="13884" y="15508"/>
                </a:lnTo>
                <a:lnTo>
                  <a:pt x="17884" y="12029"/>
                </a:lnTo>
                <a:lnTo>
                  <a:pt x="17884" y="3468"/>
                </a:lnTo>
                <a:lnTo>
                  <a:pt x="13884" y="0"/>
                </a:lnTo>
                <a:close/>
              </a:path>
            </a:pathLst>
          </a:custGeom>
          <a:solidFill>
            <a:srgbClr val="931339">
              <a:alpha val="9999"/>
            </a:srgbClr>
          </a:solidFill>
        </p:spPr>
        <p:txBody>
          <a:bodyPr wrap="square" lIns="0" tIns="0" rIns="0" bIns="0" rtlCol="0"/>
          <a:lstStyle/>
          <a:p>
            <a:endParaRPr sz="1227"/>
          </a:p>
        </p:txBody>
      </p:sp>
      <p:sp>
        <p:nvSpPr>
          <p:cNvPr id="1484" name="bg object 1484"/>
          <p:cNvSpPr/>
          <p:nvPr/>
        </p:nvSpPr>
        <p:spPr>
          <a:xfrm>
            <a:off x="12185675" y="1333267"/>
            <a:ext cx="6972" cy="13855"/>
          </a:xfrm>
          <a:custGeom>
            <a:avLst/>
            <a:gdLst/>
            <a:ahLst/>
            <a:cxnLst/>
            <a:rect l="l" t="t" r="r" b="b"/>
            <a:pathLst>
              <a:path w="4445" h="20319">
                <a:moveTo>
                  <a:pt x="4032" y="0"/>
                </a:moveTo>
                <a:lnTo>
                  <a:pt x="0" y="3496"/>
                </a:lnTo>
                <a:lnTo>
                  <a:pt x="0" y="16500"/>
                </a:lnTo>
                <a:lnTo>
                  <a:pt x="4032" y="19996"/>
                </a:lnTo>
                <a:lnTo>
                  <a:pt x="4032" y="0"/>
                </a:lnTo>
                <a:close/>
              </a:path>
            </a:pathLst>
          </a:custGeom>
          <a:solidFill>
            <a:srgbClr val="931339">
              <a:alpha val="9999"/>
            </a:srgbClr>
          </a:solidFill>
        </p:spPr>
        <p:txBody>
          <a:bodyPr wrap="square" lIns="0" tIns="0" rIns="0" bIns="0" rtlCol="0"/>
          <a:lstStyle/>
          <a:p>
            <a:endParaRPr sz="1227"/>
          </a:p>
        </p:txBody>
      </p:sp>
      <p:sp>
        <p:nvSpPr>
          <p:cNvPr id="1485" name="bg object 1485"/>
          <p:cNvSpPr/>
          <p:nvPr/>
        </p:nvSpPr>
        <p:spPr>
          <a:xfrm>
            <a:off x="12059534" y="1274008"/>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486" name="bg object 1486"/>
          <p:cNvSpPr/>
          <p:nvPr/>
        </p:nvSpPr>
        <p:spPr>
          <a:xfrm>
            <a:off x="11931445" y="1218018"/>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487" name="bg object 1487"/>
          <p:cNvSpPr/>
          <p:nvPr/>
        </p:nvSpPr>
        <p:spPr>
          <a:xfrm>
            <a:off x="1125222" y="1162561"/>
            <a:ext cx="51796" cy="19483"/>
          </a:xfrm>
          <a:custGeom>
            <a:avLst/>
            <a:gdLst/>
            <a:ahLst/>
            <a:cxnLst/>
            <a:rect l="l" t="t" r="r" b="b"/>
            <a:pathLst>
              <a:path w="33020"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488" name="bg object 1488"/>
          <p:cNvSpPr/>
          <p:nvPr/>
        </p:nvSpPr>
        <p:spPr>
          <a:xfrm>
            <a:off x="995278" y="1218018"/>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489" name="bg object 1489"/>
          <p:cNvSpPr/>
          <p:nvPr/>
        </p:nvSpPr>
        <p:spPr>
          <a:xfrm>
            <a:off x="867190" y="1274008"/>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490" name="bg object 1490"/>
          <p:cNvSpPr/>
          <p:nvPr/>
        </p:nvSpPr>
        <p:spPr>
          <a:xfrm>
            <a:off x="745220" y="1332058"/>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491" name="bg object 1491"/>
          <p:cNvSpPr/>
          <p:nvPr/>
        </p:nvSpPr>
        <p:spPr>
          <a:xfrm>
            <a:off x="626844" y="1391148"/>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sp>
        <p:nvSpPr>
          <p:cNvPr id="1492" name="bg object 1492"/>
          <p:cNvSpPr/>
          <p:nvPr/>
        </p:nvSpPr>
        <p:spPr>
          <a:xfrm>
            <a:off x="512680" y="1451428"/>
            <a:ext cx="36855" cy="13855"/>
          </a:xfrm>
          <a:custGeom>
            <a:avLst/>
            <a:gdLst/>
            <a:ahLst/>
            <a:cxnLst/>
            <a:rect l="l" t="t" r="r" b="b"/>
            <a:pathLst>
              <a:path w="23495" h="20319">
                <a:moveTo>
                  <a:pt x="17993" y="0"/>
                </a:moveTo>
                <a:lnTo>
                  <a:pt x="11588" y="0"/>
                </a:lnTo>
                <a:lnTo>
                  <a:pt x="5184" y="0"/>
                </a:lnTo>
                <a:lnTo>
                  <a:pt x="0" y="4495"/>
                </a:lnTo>
                <a:lnTo>
                  <a:pt x="0" y="15602"/>
                </a:lnTo>
                <a:lnTo>
                  <a:pt x="5184" y="20098"/>
                </a:lnTo>
                <a:lnTo>
                  <a:pt x="17993" y="20098"/>
                </a:lnTo>
                <a:lnTo>
                  <a:pt x="23177" y="15602"/>
                </a:lnTo>
                <a:lnTo>
                  <a:pt x="23177" y="4495"/>
                </a:lnTo>
                <a:lnTo>
                  <a:pt x="17993" y="0"/>
                </a:lnTo>
                <a:close/>
              </a:path>
            </a:pathLst>
          </a:custGeom>
          <a:solidFill>
            <a:srgbClr val="931339">
              <a:alpha val="9999"/>
            </a:srgbClr>
          </a:solidFill>
        </p:spPr>
        <p:txBody>
          <a:bodyPr wrap="square" lIns="0" tIns="0" rIns="0" bIns="0" rtlCol="0"/>
          <a:lstStyle/>
          <a:p>
            <a:endParaRPr sz="1227"/>
          </a:p>
        </p:txBody>
      </p:sp>
      <p:sp>
        <p:nvSpPr>
          <p:cNvPr id="1493" name="bg object 1493"/>
          <p:cNvSpPr/>
          <p:nvPr/>
        </p:nvSpPr>
        <p:spPr>
          <a:xfrm>
            <a:off x="402808" y="1512859"/>
            <a:ext cx="33867" cy="12556"/>
          </a:xfrm>
          <a:custGeom>
            <a:avLst/>
            <a:gdLst/>
            <a:ahLst/>
            <a:cxnLst/>
            <a:rect l="l" t="t" r="r" b="b"/>
            <a:pathLst>
              <a:path w="21589" h="18414">
                <a:moveTo>
                  <a:pt x="16446" y="0"/>
                </a:moveTo>
                <a:lnTo>
                  <a:pt x="10597" y="0"/>
                </a:lnTo>
                <a:lnTo>
                  <a:pt x="4749" y="0"/>
                </a:lnTo>
                <a:lnTo>
                  <a:pt x="0" y="4118"/>
                </a:lnTo>
                <a:lnTo>
                  <a:pt x="0" y="14261"/>
                </a:lnTo>
                <a:lnTo>
                  <a:pt x="4749" y="18379"/>
                </a:lnTo>
                <a:lnTo>
                  <a:pt x="16446" y="18379"/>
                </a:lnTo>
                <a:lnTo>
                  <a:pt x="21195" y="14261"/>
                </a:lnTo>
                <a:lnTo>
                  <a:pt x="21195" y="4118"/>
                </a:lnTo>
                <a:lnTo>
                  <a:pt x="16446" y="0"/>
                </a:lnTo>
                <a:close/>
              </a:path>
            </a:pathLst>
          </a:custGeom>
          <a:solidFill>
            <a:srgbClr val="931339">
              <a:alpha val="9999"/>
            </a:srgbClr>
          </a:solidFill>
        </p:spPr>
        <p:txBody>
          <a:bodyPr wrap="square" lIns="0" tIns="0" rIns="0" bIns="0" rtlCol="0"/>
          <a:lstStyle/>
          <a:p>
            <a:endParaRPr sz="1227"/>
          </a:p>
        </p:txBody>
      </p:sp>
      <p:sp>
        <p:nvSpPr>
          <p:cNvPr id="1494" name="bg object 1494"/>
          <p:cNvSpPr/>
          <p:nvPr/>
        </p:nvSpPr>
        <p:spPr>
          <a:xfrm>
            <a:off x="12160782" y="1209818"/>
            <a:ext cx="31874" cy="17750"/>
          </a:xfrm>
          <a:custGeom>
            <a:avLst/>
            <a:gdLst/>
            <a:ahLst/>
            <a:cxnLst/>
            <a:rect l="l" t="t" r="r" b="b"/>
            <a:pathLst>
              <a:path w="20320" h="26035">
                <a:moveTo>
                  <a:pt x="19901" y="0"/>
                </a:moveTo>
                <a:lnTo>
                  <a:pt x="6670" y="0"/>
                </a:lnTo>
                <a:lnTo>
                  <a:pt x="0" y="5784"/>
                </a:lnTo>
                <a:lnTo>
                  <a:pt x="0" y="20056"/>
                </a:lnTo>
                <a:lnTo>
                  <a:pt x="6670" y="25840"/>
                </a:lnTo>
                <a:lnTo>
                  <a:pt x="19901" y="25840"/>
                </a:lnTo>
                <a:lnTo>
                  <a:pt x="19901" y="0"/>
                </a:lnTo>
                <a:close/>
              </a:path>
            </a:pathLst>
          </a:custGeom>
          <a:solidFill>
            <a:srgbClr val="931339">
              <a:alpha val="9999"/>
            </a:srgbClr>
          </a:solidFill>
        </p:spPr>
        <p:txBody>
          <a:bodyPr wrap="square" lIns="0" tIns="0" rIns="0" bIns="0" rtlCol="0"/>
          <a:lstStyle/>
          <a:p>
            <a:endParaRPr sz="1227"/>
          </a:p>
        </p:txBody>
      </p:sp>
      <p:sp>
        <p:nvSpPr>
          <p:cNvPr id="1495" name="bg object 1495"/>
          <p:cNvSpPr/>
          <p:nvPr/>
        </p:nvSpPr>
        <p:spPr>
          <a:xfrm>
            <a:off x="893191" y="1153451"/>
            <a:ext cx="51796" cy="19483"/>
          </a:xfrm>
          <a:custGeom>
            <a:avLst/>
            <a:gdLst/>
            <a:ahLst/>
            <a:cxnLst/>
            <a:rect l="l" t="t" r="r" b="b"/>
            <a:pathLst>
              <a:path w="33020" h="28575">
                <a:moveTo>
                  <a:pt x="25195" y="0"/>
                </a:moveTo>
                <a:lnTo>
                  <a:pt x="16229" y="0"/>
                </a:lnTo>
                <a:lnTo>
                  <a:pt x="7262" y="0"/>
                </a:lnTo>
                <a:lnTo>
                  <a:pt x="0" y="6297"/>
                </a:lnTo>
                <a:lnTo>
                  <a:pt x="0" y="21837"/>
                </a:lnTo>
                <a:lnTo>
                  <a:pt x="7262" y="28135"/>
                </a:lnTo>
                <a:lnTo>
                  <a:pt x="25195" y="28135"/>
                </a:lnTo>
                <a:lnTo>
                  <a:pt x="32458" y="21837"/>
                </a:lnTo>
                <a:lnTo>
                  <a:pt x="32458" y="6297"/>
                </a:lnTo>
                <a:lnTo>
                  <a:pt x="25195" y="0"/>
                </a:lnTo>
                <a:close/>
              </a:path>
            </a:pathLst>
          </a:custGeom>
          <a:solidFill>
            <a:srgbClr val="931339">
              <a:alpha val="9999"/>
            </a:srgbClr>
          </a:solidFill>
        </p:spPr>
        <p:txBody>
          <a:bodyPr wrap="square" lIns="0" tIns="0" rIns="0" bIns="0" rtlCol="0"/>
          <a:lstStyle/>
          <a:p>
            <a:endParaRPr sz="1227"/>
          </a:p>
        </p:txBody>
      </p:sp>
      <p:sp>
        <p:nvSpPr>
          <p:cNvPr id="1496" name="bg object 1496"/>
          <p:cNvSpPr/>
          <p:nvPr/>
        </p:nvSpPr>
        <p:spPr>
          <a:xfrm>
            <a:off x="765945" y="1209818"/>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497" name="bg object 1497"/>
          <p:cNvSpPr/>
          <p:nvPr/>
        </p:nvSpPr>
        <p:spPr>
          <a:xfrm>
            <a:off x="640520" y="1266660"/>
            <a:ext cx="46816" cy="17750"/>
          </a:xfrm>
          <a:custGeom>
            <a:avLst/>
            <a:gdLst/>
            <a:ahLst/>
            <a:cxnLst/>
            <a:rect l="l" t="t" r="r" b="b"/>
            <a:pathLst>
              <a:path w="29845" h="26035">
                <a:moveTo>
                  <a:pt x="23129" y="0"/>
                </a:moveTo>
                <a:lnTo>
                  <a:pt x="14899" y="0"/>
                </a:lnTo>
                <a:lnTo>
                  <a:pt x="6670" y="0"/>
                </a:lnTo>
                <a:lnTo>
                  <a:pt x="0" y="5784"/>
                </a:lnTo>
                <a:lnTo>
                  <a:pt x="0" y="20056"/>
                </a:lnTo>
                <a:lnTo>
                  <a:pt x="6670" y="25840"/>
                </a:lnTo>
                <a:lnTo>
                  <a:pt x="23129" y="25840"/>
                </a:lnTo>
                <a:lnTo>
                  <a:pt x="29799" y="20056"/>
                </a:lnTo>
                <a:lnTo>
                  <a:pt x="29799" y="5784"/>
                </a:lnTo>
                <a:lnTo>
                  <a:pt x="23129" y="0"/>
                </a:lnTo>
                <a:close/>
              </a:path>
            </a:pathLst>
          </a:custGeom>
          <a:solidFill>
            <a:srgbClr val="931339">
              <a:alpha val="9999"/>
            </a:srgbClr>
          </a:solidFill>
        </p:spPr>
        <p:txBody>
          <a:bodyPr wrap="square" lIns="0" tIns="0" rIns="0" bIns="0" rtlCol="0"/>
          <a:lstStyle/>
          <a:p>
            <a:endParaRPr sz="1227"/>
          </a:p>
        </p:txBody>
      </p:sp>
      <p:sp>
        <p:nvSpPr>
          <p:cNvPr id="1498" name="bg object 1498"/>
          <p:cNvSpPr/>
          <p:nvPr/>
        </p:nvSpPr>
        <p:spPr>
          <a:xfrm>
            <a:off x="521169" y="1325501"/>
            <a:ext cx="42831" cy="16452"/>
          </a:xfrm>
          <a:custGeom>
            <a:avLst/>
            <a:gdLst/>
            <a:ahLst/>
            <a:cxnLst/>
            <a:rect l="l" t="t" r="r" b="b"/>
            <a:pathLst>
              <a:path w="27304" h="24130">
                <a:moveTo>
                  <a:pt x="21062" y="0"/>
                </a:moveTo>
                <a:lnTo>
                  <a:pt x="13570" y="0"/>
                </a:lnTo>
                <a:lnTo>
                  <a:pt x="6078" y="0"/>
                </a:lnTo>
                <a:lnTo>
                  <a:pt x="0" y="5270"/>
                </a:lnTo>
                <a:lnTo>
                  <a:pt x="0" y="18274"/>
                </a:lnTo>
                <a:lnTo>
                  <a:pt x="6078" y="23545"/>
                </a:lnTo>
                <a:lnTo>
                  <a:pt x="21062" y="23545"/>
                </a:lnTo>
                <a:lnTo>
                  <a:pt x="27141" y="18274"/>
                </a:lnTo>
                <a:lnTo>
                  <a:pt x="27141" y="5270"/>
                </a:lnTo>
                <a:lnTo>
                  <a:pt x="21062" y="0"/>
                </a:lnTo>
                <a:close/>
              </a:path>
            </a:pathLst>
          </a:custGeom>
          <a:solidFill>
            <a:srgbClr val="931339">
              <a:alpha val="9999"/>
            </a:srgbClr>
          </a:solidFill>
        </p:spPr>
        <p:txBody>
          <a:bodyPr wrap="square" lIns="0" tIns="0" rIns="0" bIns="0" rtlCol="0"/>
          <a:lstStyle/>
          <a:p>
            <a:endParaRPr sz="1227"/>
          </a:p>
        </p:txBody>
      </p:sp>
      <p:sp>
        <p:nvSpPr>
          <p:cNvPr id="1499" name="bg object 1499"/>
          <p:cNvSpPr/>
          <p:nvPr/>
        </p:nvSpPr>
        <p:spPr>
          <a:xfrm>
            <a:off x="405361" y="1385326"/>
            <a:ext cx="39843" cy="15153"/>
          </a:xfrm>
          <a:custGeom>
            <a:avLst/>
            <a:gdLst/>
            <a:ahLst/>
            <a:cxnLst/>
            <a:rect l="l" t="t" r="r" b="b"/>
            <a:pathLst>
              <a:path w="25400" h="22225">
                <a:moveTo>
                  <a:pt x="19528" y="0"/>
                </a:moveTo>
                <a:lnTo>
                  <a:pt x="12579" y="0"/>
                </a:lnTo>
                <a:lnTo>
                  <a:pt x="5631" y="0"/>
                </a:lnTo>
                <a:lnTo>
                  <a:pt x="0" y="4883"/>
                </a:lnTo>
                <a:lnTo>
                  <a:pt x="0" y="16933"/>
                </a:lnTo>
                <a:lnTo>
                  <a:pt x="5631" y="21827"/>
                </a:lnTo>
                <a:lnTo>
                  <a:pt x="19528" y="21827"/>
                </a:lnTo>
                <a:lnTo>
                  <a:pt x="25159" y="16933"/>
                </a:lnTo>
                <a:lnTo>
                  <a:pt x="25159" y="4883"/>
                </a:lnTo>
                <a:lnTo>
                  <a:pt x="19528" y="0"/>
                </a:lnTo>
                <a:close/>
              </a:path>
            </a:pathLst>
          </a:custGeom>
          <a:solidFill>
            <a:srgbClr val="931339">
              <a:alpha val="9999"/>
            </a:srgbClr>
          </a:solidFill>
        </p:spPr>
        <p:txBody>
          <a:bodyPr wrap="square" lIns="0" tIns="0" rIns="0" bIns="0" rtlCol="0"/>
          <a:lstStyle/>
          <a:p>
            <a:endParaRPr sz="1227"/>
          </a:p>
        </p:txBody>
      </p:sp>
      <p:pic>
        <p:nvPicPr>
          <p:cNvPr id="1500" name="bg object 1500"/>
          <p:cNvPicPr/>
          <p:nvPr/>
        </p:nvPicPr>
        <p:blipFill>
          <a:blip r:embed="rId8" cstate="print"/>
          <a:stretch>
            <a:fillRect/>
          </a:stretch>
        </p:blipFill>
        <p:spPr>
          <a:xfrm>
            <a:off x="364123" y="1"/>
            <a:ext cx="11827876" cy="1280443"/>
          </a:xfrm>
          <a:prstGeom prst="rect">
            <a:avLst/>
          </a:prstGeom>
        </p:spPr>
      </p:pic>
      <p:sp>
        <p:nvSpPr>
          <p:cNvPr id="1501" name="bg object 1501"/>
          <p:cNvSpPr/>
          <p:nvPr/>
        </p:nvSpPr>
        <p:spPr>
          <a:xfrm>
            <a:off x="415523" y="1137086"/>
            <a:ext cx="298824" cy="140710"/>
          </a:xfrm>
          <a:custGeom>
            <a:avLst/>
            <a:gdLst/>
            <a:ahLst/>
            <a:cxnLst/>
            <a:rect l="l" t="t" r="r" b="b"/>
            <a:pathLst>
              <a:path w="190500" h="206375">
                <a:moveTo>
                  <a:pt x="29794" y="185813"/>
                </a:moveTo>
                <a:lnTo>
                  <a:pt x="23126" y="180022"/>
                </a:lnTo>
                <a:lnTo>
                  <a:pt x="14897" y="180022"/>
                </a:lnTo>
                <a:lnTo>
                  <a:pt x="6667" y="180022"/>
                </a:lnTo>
                <a:lnTo>
                  <a:pt x="0" y="185813"/>
                </a:lnTo>
                <a:lnTo>
                  <a:pt x="0" y="200075"/>
                </a:lnTo>
                <a:lnTo>
                  <a:pt x="6667" y="205867"/>
                </a:lnTo>
                <a:lnTo>
                  <a:pt x="23126" y="205867"/>
                </a:lnTo>
                <a:lnTo>
                  <a:pt x="29794" y="200075"/>
                </a:lnTo>
                <a:lnTo>
                  <a:pt x="29794" y="185813"/>
                </a:lnTo>
                <a:close/>
              </a:path>
              <a:path w="190500" h="206375">
                <a:moveTo>
                  <a:pt x="44627" y="6299"/>
                </a:moveTo>
                <a:lnTo>
                  <a:pt x="37363" y="0"/>
                </a:lnTo>
                <a:lnTo>
                  <a:pt x="28397" y="0"/>
                </a:lnTo>
                <a:lnTo>
                  <a:pt x="19431" y="0"/>
                </a:lnTo>
                <a:lnTo>
                  <a:pt x="12166" y="6299"/>
                </a:lnTo>
                <a:lnTo>
                  <a:pt x="12166" y="21844"/>
                </a:lnTo>
                <a:lnTo>
                  <a:pt x="19431" y="28130"/>
                </a:lnTo>
                <a:lnTo>
                  <a:pt x="37363" y="28130"/>
                </a:lnTo>
                <a:lnTo>
                  <a:pt x="44627" y="21844"/>
                </a:lnTo>
                <a:lnTo>
                  <a:pt x="44627" y="6299"/>
                </a:lnTo>
                <a:close/>
              </a:path>
              <a:path w="190500" h="206375">
                <a:moveTo>
                  <a:pt x="109448" y="100647"/>
                </a:moveTo>
                <a:lnTo>
                  <a:pt x="102184" y="94348"/>
                </a:lnTo>
                <a:lnTo>
                  <a:pt x="93218" y="94348"/>
                </a:lnTo>
                <a:lnTo>
                  <a:pt x="84251" y="94348"/>
                </a:lnTo>
                <a:lnTo>
                  <a:pt x="76987" y="100647"/>
                </a:lnTo>
                <a:lnTo>
                  <a:pt x="76987" y="116179"/>
                </a:lnTo>
                <a:lnTo>
                  <a:pt x="84251" y="122478"/>
                </a:lnTo>
                <a:lnTo>
                  <a:pt x="102184" y="122478"/>
                </a:lnTo>
                <a:lnTo>
                  <a:pt x="109448" y="116179"/>
                </a:lnTo>
                <a:lnTo>
                  <a:pt x="109448" y="100647"/>
                </a:lnTo>
                <a:close/>
              </a:path>
              <a:path w="190500" h="206375">
                <a:moveTo>
                  <a:pt x="190233" y="17881"/>
                </a:moveTo>
                <a:lnTo>
                  <a:pt x="182968" y="11582"/>
                </a:lnTo>
                <a:lnTo>
                  <a:pt x="174002" y="11582"/>
                </a:lnTo>
                <a:lnTo>
                  <a:pt x="165036" y="11582"/>
                </a:lnTo>
                <a:lnTo>
                  <a:pt x="157772" y="17881"/>
                </a:lnTo>
                <a:lnTo>
                  <a:pt x="157772" y="33413"/>
                </a:lnTo>
                <a:lnTo>
                  <a:pt x="165036" y="39712"/>
                </a:lnTo>
                <a:lnTo>
                  <a:pt x="182968" y="39712"/>
                </a:lnTo>
                <a:lnTo>
                  <a:pt x="190233" y="33413"/>
                </a:lnTo>
                <a:lnTo>
                  <a:pt x="190233" y="17881"/>
                </a:lnTo>
                <a:close/>
              </a:path>
            </a:pathLst>
          </a:custGeom>
          <a:solidFill>
            <a:srgbClr val="931339">
              <a:alpha val="9999"/>
            </a:srgbClr>
          </a:solidFill>
        </p:spPr>
        <p:txBody>
          <a:bodyPr wrap="square" lIns="0" tIns="0" rIns="0" bIns="0" rtlCol="0"/>
          <a:lstStyle/>
          <a:p>
            <a:endParaRPr sz="1227"/>
          </a:p>
        </p:txBody>
      </p:sp>
      <p:sp>
        <p:nvSpPr>
          <p:cNvPr id="1502" name="bg object 1502"/>
          <p:cNvSpPr/>
          <p:nvPr/>
        </p:nvSpPr>
        <p:spPr>
          <a:xfrm>
            <a:off x="0" y="2727311"/>
            <a:ext cx="12192000" cy="4130819"/>
          </a:xfrm>
          <a:custGeom>
            <a:avLst/>
            <a:gdLst/>
            <a:ahLst/>
            <a:cxnLst/>
            <a:rect l="l" t="t" r="r" b="b"/>
            <a:pathLst>
              <a:path w="7772400" h="6058534">
                <a:moveTo>
                  <a:pt x="7772400" y="0"/>
                </a:moveTo>
                <a:lnTo>
                  <a:pt x="0" y="0"/>
                </a:lnTo>
                <a:lnTo>
                  <a:pt x="0" y="6058344"/>
                </a:lnTo>
                <a:lnTo>
                  <a:pt x="7772400" y="6058344"/>
                </a:lnTo>
                <a:lnTo>
                  <a:pt x="7772400" y="0"/>
                </a:lnTo>
                <a:close/>
              </a:path>
            </a:pathLst>
          </a:custGeom>
          <a:solidFill>
            <a:srgbClr val="718BB4">
              <a:alpha val="39999"/>
            </a:srgbClr>
          </a:solidFill>
        </p:spPr>
        <p:txBody>
          <a:bodyPr wrap="square" lIns="0" tIns="0" rIns="0" bIns="0" rtlCol="0"/>
          <a:lstStyle/>
          <a:p>
            <a:endParaRPr sz="1227"/>
          </a:p>
        </p:txBody>
      </p:sp>
      <p:sp>
        <p:nvSpPr>
          <p:cNvPr id="1503" name="bg object 1503"/>
          <p:cNvSpPr/>
          <p:nvPr/>
        </p:nvSpPr>
        <p:spPr>
          <a:xfrm>
            <a:off x="0" y="58223"/>
            <a:ext cx="12192000" cy="329911"/>
          </a:xfrm>
          <a:custGeom>
            <a:avLst/>
            <a:gdLst/>
            <a:ahLst/>
            <a:cxnLst/>
            <a:rect l="l" t="t" r="r" b="b"/>
            <a:pathLst>
              <a:path w="7772400" h="483870">
                <a:moveTo>
                  <a:pt x="7772400" y="0"/>
                </a:moveTo>
                <a:lnTo>
                  <a:pt x="0" y="0"/>
                </a:lnTo>
                <a:lnTo>
                  <a:pt x="0" y="483603"/>
                </a:lnTo>
                <a:lnTo>
                  <a:pt x="7772400" y="483603"/>
                </a:lnTo>
                <a:lnTo>
                  <a:pt x="7772400" y="0"/>
                </a:lnTo>
                <a:close/>
              </a:path>
            </a:pathLst>
          </a:custGeom>
          <a:solidFill>
            <a:srgbClr val="B41E48"/>
          </a:solidFill>
        </p:spPr>
        <p:txBody>
          <a:bodyPr wrap="square" lIns="0" tIns="0" rIns="0" bIns="0" rtlCol="0"/>
          <a:lstStyle/>
          <a:p>
            <a:endParaRPr sz="1227"/>
          </a:p>
        </p:txBody>
      </p:sp>
      <p:sp>
        <p:nvSpPr>
          <p:cNvPr id="2" name="Holder 2"/>
          <p:cNvSpPr>
            <a:spLocks noGrp="1"/>
          </p:cNvSpPr>
          <p:nvPr>
            <p:ph type="title"/>
          </p:nvPr>
        </p:nvSpPr>
        <p:spPr>
          <a:xfrm>
            <a:off x="1265744" y="107463"/>
            <a:ext cx="9660513" cy="330860"/>
          </a:xfrm>
          <a:prstGeom prst="rect">
            <a:avLst/>
          </a:prstGeom>
        </p:spPr>
        <p:txBody>
          <a:bodyPr wrap="square" lIns="0" tIns="0" rIns="0" bIns="0">
            <a:spAutoFit/>
          </a:bodyPr>
          <a:lstStyle>
            <a:lvl1pPr>
              <a:defRPr sz="2150" b="0" i="0">
                <a:solidFill>
                  <a:schemeClr val="bg1"/>
                </a:solidFill>
                <a:latin typeface="Arial Black"/>
                <a:cs typeface="Arial Black"/>
              </a:defRPr>
            </a:lvl1pPr>
          </a:lstStyle>
          <a:p>
            <a:endParaRPr/>
          </a:p>
        </p:txBody>
      </p:sp>
      <p:sp>
        <p:nvSpPr>
          <p:cNvPr id="3" name="Holder 3"/>
          <p:cNvSpPr>
            <a:spLocks noGrp="1"/>
          </p:cNvSpPr>
          <p:nvPr>
            <p:ph type="body" idx="1"/>
          </p:nvPr>
        </p:nvSpPr>
        <p:spPr>
          <a:xfrm>
            <a:off x="609600" y="1577340"/>
            <a:ext cx="109728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4145280" y="6377940"/>
            <a:ext cx="390144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1/8/2026</a:t>
            </a:fld>
            <a:endParaRPr lang="en-US"/>
          </a:p>
        </p:txBody>
      </p:sp>
      <p:sp>
        <p:nvSpPr>
          <p:cNvPr id="6" name="Holder 6"/>
          <p:cNvSpPr>
            <a:spLocks noGrp="1"/>
          </p:cNvSpPr>
          <p:nvPr>
            <p:ph type="sldNum" sz="quarter" idx="7"/>
          </p:nvPr>
        </p:nvSpPr>
        <p:spPr>
          <a:xfrm>
            <a:off x="8778240" y="6377940"/>
            <a:ext cx="2804160"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355404101"/>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Lst>
  <p:txStyles>
    <p:titleStyle>
      <a:lvl1pPr>
        <a:defRPr>
          <a:latin typeface="+mj-lt"/>
          <a:ea typeface="+mj-ea"/>
          <a:cs typeface="+mj-cs"/>
        </a:defRPr>
      </a:lvl1pPr>
    </p:titleStyle>
    <p:bodyStyle>
      <a:lvl1pPr marL="0">
        <a:defRPr>
          <a:latin typeface="+mn-lt"/>
          <a:ea typeface="+mn-ea"/>
          <a:cs typeface="+mn-cs"/>
        </a:defRPr>
      </a:lvl1pPr>
      <a:lvl2pPr marL="311719">
        <a:defRPr>
          <a:latin typeface="+mn-lt"/>
          <a:ea typeface="+mn-ea"/>
          <a:cs typeface="+mn-cs"/>
        </a:defRPr>
      </a:lvl2pPr>
      <a:lvl3pPr marL="623438">
        <a:defRPr>
          <a:latin typeface="+mn-lt"/>
          <a:ea typeface="+mn-ea"/>
          <a:cs typeface="+mn-cs"/>
        </a:defRPr>
      </a:lvl3pPr>
      <a:lvl4pPr marL="935157">
        <a:defRPr>
          <a:latin typeface="+mn-lt"/>
          <a:ea typeface="+mn-ea"/>
          <a:cs typeface="+mn-cs"/>
        </a:defRPr>
      </a:lvl4pPr>
      <a:lvl5pPr marL="1246876">
        <a:defRPr>
          <a:latin typeface="+mn-lt"/>
          <a:ea typeface="+mn-ea"/>
          <a:cs typeface="+mn-cs"/>
        </a:defRPr>
      </a:lvl5pPr>
      <a:lvl6pPr marL="1558595">
        <a:defRPr>
          <a:latin typeface="+mn-lt"/>
          <a:ea typeface="+mn-ea"/>
          <a:cs typeface="+mn-cs"/>
        </a:defRPr>
      </a:lvl6pPr>
      <a:lvl7pPr marL="1870314">
        <a:defRPr>
          <a:latin typeface="+mn-lt"/>
          <a:ea typeface="+mn-ea"/>
          <a:cs typeface="+mn-cs"/>
        </a:defRPr>
      </a:lvl7pPr>
      <a:lvl8pPr marL="2182033">
        <a:defRPr>
          <a:latin typeface="+mn-lt"/>
          <a:ea typeface="+mn-ea"/>
          <a:cs typeface="+mn-cs"/>
        </a:defRPr>
      </a:lvl8pPr>
      <a:lvl9pPr marL="2493752">
        <a:defRPr>
          <a:latin typeface="+mn-lt"/>
          <a:ea typeface="+mn-ea"/>
          <a:cs typeface="+mn-cs"/>
        </a:defRPr>
      </a:lvl9pPr>
    </p:bodyStyle>
    <p:otherStyle>
      <a:lvl1pPr marL="0">
        <a:defRPr>
          <a:latin typeface="+mn-lt"/>
          <a:ea typeface="+mn-ea"/>
          <a:cs typeface="+mn-cs"/>
        </a:defRPr>
      </a:lvl1pPr>
      <a:lvl2pPr marL="311719">
        <a:defRPr>
          <a:latin typeface="+mn-lt"/>
          <a:ea typeface="+mn-ea"/>
          <a:cs typeface="+mn-cs"/>
        </a:defRPr>
      </a:lvl2pPr>
      <a:lvl3pPr marL="623438">
        <a:defRPr>
          <a:latin typeface="+mn-lt"/>
          <a:ea typeface="+mn-ea"/>
          <a:cs typeface="+mn-cs"/>
        </a:defRPr>
      </a:lvl3pPr>
      <a:lvl4pPr marL="935157">
        <a:defRPr>
          <a:latin typeface="+mn-lt"/>
          <a:ea typeface="+mn-ea"/>
          <a:cs typeface="+mn-cs"/>
        </a:defRPr>
      </a:lvl4pPr>
      <a:lvl5pPr marL="1246876">
        <a:defRPr>
          <a:latin typeface="+mn-lt"/>
          <a:ea typeface="+mn-ea"/>
          <a:cs typeface="+mn-cs"/>
        </a:defRPr>
      </a:lvl5pPr>
      <a:lvl6pPr marL="1558595">
        <a:defRPr>
          <a:latin typeface="+mn-lt"/>
          <a:ea typeface="+mn-ea"/>
          <a:cs typeface="+mn-cs"/>
        </a:defRPr>
      </a:lvl6pPr>
      <a:lvl7pPr marL="1870314">
        <a:defRPr>
          <a:latin typeface="+mn-lt"/>
          <a:ea typeface="+mn-ea"/>
          <a:cs typeface="+mn-cs"/>
        </a:defRPr>
      </a:lvl7pPr>
      <a:lvl8pPr marL="2182033">
        <a:defRPr>
          <a:latin typeface="+mn-lt"/>
          <a:ea typeface="+mn-ea"/>
          <a:cs typeface="+mn-cs"/>
        </a:defRPr>
      </a:lvl8pPr>
      <a:lvl9pPr marL="2493752">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34.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blue square with a white background&#10;&#10;AI-generated content may be incorrect.">
            <a:extLst>
              <a:ext uri="{FF2B5EF4-FFF2-40B4-BE49-F238E27FC236}">
                <a16:creationId xmlns:a16="http://schemas.microsoft.com/office/drawing/2014/main" id="{5EE128E2-374C-A551-2437-17C342F67D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258261" cy="6858000"/>
          </a:xfrm>
          <a:prstGeom prst="rect">
            <a:avLst/>
          </a:prstGeom>
        </p:spPr>
      </p:pic>
      <p:sp>
        <p:nvSpPr>
          <p:cNvPr id="8" name="TextBox 7">
            <a:extLst>
              <a:ext uri="{FF2B5EF4-FFF2-40B4-BE49-F238E27FC236}">
                <a16:creationId xmlns:a16="http://schemas.microsoft.com/office/drawing/2014/main" id="{6275DBFE-960F-189A-CD02-EDAFA3A6EB6C}"/>
              </a:ext>
            </a:extLst>
          </p:cNvPr>
          <p:cNvSpPr txBox="1"/>
          <p:nvPr/>
        </p:nvSpPr>
        <p:spPr>
          <a:xfrm>
            <a:off x="7688062" y="573387"/>
            <a:ext cx="4199794" cy="1754326"/>
          </a:xfrm>
          <a:prstGeom prst="rect">
            <a:avLst/>
          </a:prstGeom>
          <a:noFill/>
        </p:spPr>
        <p:txBody>
          <a:bodyPr wrap="square" lIns="91440" tIns="45720" rIns="91440" bIns="45720" rtlCol="0" anchor="t">
            <a:spAutoFit/>
          </a:bodyPr>
          <a:lstStyle/>
          <a:p>
            <a:pPr marR="0" lvl="0" algn="ctr" defTabSz="914400" rtl="0" eaLnBrk="1" fontAlgn="auto" latinLnBrk="0" hangingPunct="1">
              <a:lnSpc>
                <a:spcPct val="100000"/>
              </a:lnSpc>
              <a:spcBef>
                <a:spcPts val="0"/>
              </a:spcBef>
              <a:spcAft>
                <a:spcPts val="0"/>
              </a:spcAft>
              <a:buClrTx/>
              <a:buSzTx/>
              <a:tabLst/>
              <a:defRPr/>
            </a:pPr>
            <a:r>
              <a:rPr kumimoji="0" lang="en-US" sz="3600" b="0" i="0" u="none" strike="noStrike" kern="1200" cap="none" spc="0" normalizeH="0" baseline="0" noProof="0" dirty="0">
                <a:ln>
                  <a:noFill/>
                </a:ln>
                <a:solidFill>
                  <a:srgbClr val="156082"/>
                </a:solidFill>
                <a:effectLst/>
                <a:uLnTx/>
                <a:uFillTx/>
                <a:latin typeface="Barlow Semi Condensed Medium"/>
                <a:ea typeface="+mn-ea"/>
                <a:cs typeface="+mn-cs"/>
              </a:rPr>
              <a:t>Legal Hotline</a:t>
            </a:r>
            <a:endParaRPr lang="en-US" sz="3600" dirty="0">
              <a:solidFill>
                <a:srgbClr val="156082"/>
              </a:solidFill>
              <a:latin typeface="Barlow Semi Condensed Medium"/>
            </a:endParaRPr>
          </a:p>
          <a:p>
            <a:pPr marR="0" lvl="0" algn="ctr" defTabSz="914400" rtl="0" eaLnBrk="1" fontAlgn="auto" latinLnBrk="0" hangingPunct="1">
              <a:lnSpc>
                <a:spcPct val="100000"/>
              </a:lnSpc>
              <a:spcBef>
                <a:spcPts val="0"/>
              </a:spcBef>
              <a:spcAft>
                <a:spcPts val="0"/>
              </a:spcAft>
              <a:buClrTx/>
              <a:buSzTx/>
              <a:tabLst/>
              <a:defRPr/>
            </a:pPr>
            <a:r>
              <a:rPr kumimoji="0" lang="en-US" sz="3600" b="0" i="0" u="none" strike="noStrike" kern="1200" cap="none" spc="0" normalizeH="0" baseline="0" noProof="0" dirty="0">
                <a:ln>
                  <a:noFill/>
                </a:ln>
                <a:solidFill>
                  <a:srgbClr val="156082"/>
                </a:solidFill>
                <a:effectLst/>
                <a:uLnTx/>
                <a:uFillTx/>
                <a:latin typeface="Barlow Semi Condensed Medium"/>
                <a:ea typeface="+mn-ea"/>
                <a:cs typeface="+mn-cs"/>
              </a:rPr>
              <a:t>M-F, 9:00AM-4:00PM</a:t>
            </a:r>
          </a:p>
          <a:p>
            <a:pPr marR="0" lvl="0" algn="ctr" defTabSz="914400" rtl="0" eaLnBrk="1" fontAlgn="auto" latinLnBrk="0" hangingPunct="1">
              <a:lnSpc>
                <a:spcPct val="100000"/>
              </a:lnSpc>
              <a:spcBef>
                <a:spcPts val="0"/>
              </a:spcBef>
              <a:spcAft>
                <a:spcPts val="0"/>
              </a:spcAft>
              <a:buClrTx/>
              <a:buSzTx/>
              <a:tabLst/>
              <a:defRPr/>
            </a:pPr>
            <a:r>
              <a:rPr kumimoji="0" lang="en-US" sz="3600" b="0" i="0" u="none" strike="noStrike" kern="1200" cap="none" spc="0" normalizeH="0" baseline="0" noProof="0" dirty="0">
                <a:ln>
                  <a:noFill/>
                </a:ln>
                <a:solidFill>
                  <a:srgbClr val="156082"/>
                </a:solidFill>
                <a:effectLst/>
                <a:uLnTx/>
                <a:uFillTx/>
                <a:latin typeface="Barlow Semi Condensed Medium"/>
                <a:ea typeface="+mn-ea"/>
                <a:cs typeface="+mn-cs"/>
              </a:rPr>
              <a:t>512-480-8200</a:t>
            </a:r>
            <a:endParaRPr kumimoji="0" lang="en-US" sz="1600" b="0" i="0" u="none" strike="noStrike" kern="1200" cap="none" spc="0" normalizeH="0" baseline="0" noProof="0" dirty="0">
              <a:ln>
                <a:noFill/>
              </a:ln>
              <a:solidFill>
                <a:srgbClr val="156082"/>
              </a:solidFill>
              <a:effectLst/>
              <a:uLnTx/>
              <a:uFillTx/>
              <a:latin typeface="Barlow Semi Condensed Medium"/>
              <a:ea typeface="+mn-ea"/>
              <a:cs typeface="+mn-cs"/>
            </a:endParaRPr>
          </a:p>
        </p:txBody>
      </p:sp>
      <p:pic>
        <p:nvPicPr>
          <p:cNvPr id="10" name="Picture 9">
            <a:extLst>
              <a:ext uri="{FF2B5EF4-FFF2-40B4-BE49-F238E27FC236}">
                <a16:creationId xmlns:a16="http://schemas.microsoft.com/office/drawing/2014/main" id="{15682194-255B-BEB2-CEF0-673E018B80D3}"/>
              </a:ext>
            </a:extLst>
          </p:cNvPr>
          <p:cNvPicPr>
            <a:picLocks noChangeAspect="1"/>
          </p:cNvPicPr>
          <p:nvPr/>
        </p:nvPicPr>
        <p:blipFill>
          <a:blip r:embed="rId3"/>
          <a:stretch>
            <a:fillRect/>
          </a:stretch>
        </p:blipFill>
        <p:spPr>
          <a:xfrm>
            <a:off x="8716395" y="3475486"/>
            <a:ext cx="2143125" cy="2143125"/>
          </a:xfrm>
          <a:prstGeom prst="rect">
            <a:avLst/>
          </a:prstGeom>
        </p:spPr>
      </p:pic>
      <p:sp>
        <p:nvSpPr>
          <p:cNvPr id="11" name="TextBox 10">
            <a:extLst>
              <a:ext uri="{FF2B5EF4-FFF2-40B4-BE49-F238E27FC236}">
                <a16:creationId xmlns:a16="http://schemas.microsoft.com/office/drawing/2014/main" id="{41F7835A-85A7-68A3-5FD3-F23AC82E5489}"/>
              </a:ext>
            </a:extLst>
          </p:cNvPr>
          <p:cNvSpPr txBox="1"/>
          <p:nvPr/>
        </p:nvSpPr>
        <p:spPr>
          <a:xfrm>
            <a:off x="8326891" y="2782669"/>
            <a:ext cx="2922134"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i="0" u="none" strike="noStrike" kern="1200" cap="none" spc="0" normalizeH="0" baseline="0" noProof="0" dirty="0">
                <a:ln>
                  <a:noFill/>
                </a:ln>
                <a:solidFill>
                  <a:srgbClr val="156082"/>
                </a:solidFill>
                <a:effectLst/>
                <a:uLnTx/>
                <a:uFillTx/>
                <a:latin typeface="Barlow Semi Condensed Medium" panose="00000606000000000000" pitchFamily="2" charset="0"/>
              </a:rPr>
              <a:t>Legal Updates</a:t>
            </a:r>
            <a:endParaRPr kumimoji="0" lang="en-US" sz="2800" i="0" u="none" strike="noStrike" kern="1200" cap="none" spc="0" normalizeH="0" baseline="0" noProof="0" dirty="0">
              <a:ln>
                <a:noFill/>
              </a:ln>
              <a:solidFill>
                <a:srgbClr val="156082"/>
              </a:solidFill>
              <a:effectLst/>
              <a:uLnTx/>
              <a:uFillTx/>
              <a:latin typeface="Barlow Semi Condensed Medium" panose="00000606000000000000" pitchFamily="2" charset="0"/>
            </a:endParaRPr>
          </a:p>
        </p:txBody>
      </p:sp>
      <p:sp>
        <p:nvSpPr>
          <p:cNvPr id="2" name="TextBox 1">
            <a:extLst>
              <a:ext uri="{FF2B5EF4-FFF2-40B4-BE49-F238E27FC236}">
                <a16:creationId xmlns:a16="http://schemas.microsoft.com/office/drawing/2014/main" id="{F0B51553-576E-C8BC-FF5B-F57F9A5CF390}"/>
              </a:ext>
            </a:extLst>
          </p:cNvPr>
          <p:cNvSpPr txBox="1"/>
          <p:nvPr/>
        </p:nvSpPr>
        <p:spPr>
          <a:xfrm>
            <a:off x="136287" y="1448707"/>
            <a:ext cx="6912864" cy="101566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1" i="0" u="sng" strike="noStrike" kern="1200" cap="none" spc="0" normalizeH="0" baseline="0" noProof="0" dirty="0">
                <a:ln>
                  <a:noFill/>
                </a:ln>
                <a:solidFill>
                  <a:prstClr val="white"/>
                </a:solidFill>
                <a:effectLst/>
                <a:uLnTx/>
                <a:uFillTx/>
                <a:latin typeface="Barlow Semi Condensed Medium" panose="020F0502020204030204" pitchFamily="2" charset="0"/>
                <a:ea typeface="+mn-ea"/>
                <a:cs typeface="+mn-cs"/>
              </a:rPr>
              <a:t>New Year, New Laws</a:t>
            </a:r>
            <a:endParaRPr kumimoji="0" lang="en-US" sz="5400" b="0" i="0" u="sng" strike="noStrike" kern="1200" cap="none" spc="0" normalizeH="0" baseline="0" noProof="0" dirty="0">
              <a:ln>
                <a:noFill/>
              </a:ln>
              <a:solidFill>
                <a:prstClr val="white"/>
              </a:solidFill>
              <a:effectLst/>
              <a:uLnTx/>
              <a:uFillTx/>
              <a:latin typeface="Barlow Semi Condensed Medium" panose="020F0502020204030204" pitchFamily="2" charset="0"/>
              <a:ea typeface="+mn-ea"/>
              <a:cs typeface="+mn-cs"/>
            </a:endParaRPr>
          </a:p>
        </p:txBody>
      </p:sp>
      <p:sp>
        <p:nvSpPr>
          <p:cNvPr id="4" name="TextBox 3">
            <a:extLst>
              <a:ext uri="{FF2B5EF4-FFF2-40B4-BE49-F238E27FC236}">
                <a16:creationId xmlns:a16="http://schemas.microsoft.com/office/drawing/2014/main" id="{DBE33EC7-43CE-EFD0-BE93-D5147D2198EB}"/>
              </a:ext>
            </a:extLst>
          </p:cNvPr>
          <p:cNvSpPr txBox="1"/>
          <p:nvPr/>
        </p:nvSpPr>
        <p:spPr>
          <a:xfrm>
            <a:off x="831575" y="2521379"/>
            <a:ext cx="5162332" cy="95410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Barlow Semi Condensed Medium" panose="020F0502020204030204" pitchFamily="2" charset="0"/>
                <a:ea typeface="+mn-ea"/>
                <a:cs typeface="+mn-cs"/>
              </a:rPr>
              <a:t>Texas Real Estate Agency + Forms Changes Explained</a:t>
            </a:r>
            <a:endParaRPr kumimoji="0" lang="en-US" sz="2400" b="0" i="0" u="none" strike="noStrike" kern="1200" cap="none" spc="0" normalizeH="0" baseline="0" noProof="0" dirty="0">
              <a:ln>
                <a:noFill/>
              </a:ln>
              <a:solidFill>
                <a:prstClr val="white"/>
              </a:solidFill>
              <a:effectLst/>
              <a:uLnTx/>
              <a:uFillTx/>
              <a:latin typeface="Barlow Semi Condensed Medium" panose="020F0502020204030204" pitchFamily="2" charset="0"/>
              <a:ea typeface="+mn-ea"/>
              <a:cs typeface="+mn-cs"/>
            </a:endParaRPr>
          </a:p>
        </p:txBody>
      </p:sp>
    </p:spTree>
    <p:extLst>
      <p:ext uri="{BB962C8B-B14F-4D97-AF65-F5344CB8AC3E}">
        <p14:creationId xmlns:p14="http://schemas.microsoft.com/office/powerpoint/2010/main" val="1284064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3" name="Rectangle 42">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7CDD623B-9B9B-D80E-758E-1D5BC728858F}"/>
              </a:ext>
            </a:extLst>
          </p:cNvPr>
          <p:cNvPicPr>
            <a:picLocks noChangeAspect="1"/>
          </p:cNvPicPr>
          <p:nvPr/>
        </p:nvPicPr>
        <p:blipFill>
          <a:blip r:embed="rId2"/>
          <a:stretch>
            <a:fillRect/>
          </a:stretch>
        </p:blipFill>
        <p:spPr>
          <a:xfrm>
            <a:off x="1377885" y="255623"/>
            <a:ext cx="9436230" cy="6346753"/>
          </a:xfrm>
          <a:prstGeom prst="rect">
            <a:avLst/>
          </a:prstGeom>
        </p:spPr>
      </p:pic>
    </p:spTree>
    <p:extLst>
      <p:ext uri="{BB962C8B-B14F-4D97-AF65-F5344CB8AC3E}">
        <p14:creationId xmlns:p14="http://schemas.microsoft.com/office/powerpoint/2010/main" val="3101880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86A0B70-BAE4-B6EB-856E-E723985E5B9D}"/>
              </a:ext>
            </a:extLst>
          </p:cNvPr>
          <p:cNvPicPr>
            <a:picLocks noChangeAspect="1"/>
          </p:cNvPicPr>
          <p:nvPr/>
        </p:nvPicPr>
        <p:blipFill>
          <a:blip r:embed="rId2"/>
          <a:stretch>
            <a:fillRect/>
          </a:stretch>
        </p:blipFill>
        <p:spPr>
          <a:xfrm>
            <a:off x="-3334" y="0"/>
            <a:ext cx="5578199" cy="6869134"/>
          </a:xfrm>
          <a:prstGeom prst="rect">
            <a:avLst/>
          </a:prstGeom>
        </p:spPr>
      </p:pic>
      <p:pic>
        <p:nvPicPr>
          <p:cNvPr id="7" name="Picture 6">
            <a:extLst>
              <a:ext uri="{FF2B5EF4-FFF2-40B4-BE49-F238E27FC236}">
                <a16:creationId xmlns:a16="http://schemas.microsoft.com/office/drawing/2014/main" id="{BFD56AF3-74C0-65AE-2441-A5BEE66C5CBA}"/>
              </a:ext>
            </a:extLst>
          </p:cNvPr>
          <p:cNvPicPr>
            <a:picLocks noChangeAspect="1"/>
          </p:cNvPicPr>
          <p:nvPr/>
        </p:nvPicPr>
        <p:blipFill>
          <a:blip r:embed="rId3"/>
          <a:stretch>
            <a:fillRect/>
          </a:stretch>
        </p:blipFill>
        <p:spPr>
          <a:xfrm>
            <a:off x="6256865" y="2331211"/>
            <a:ext cx="5291667" cy="2195577"/>
          </a:xfrm>
          <a:prstGeom prst="rect">
            <a:avLst/>
          </a:prstGeom>
        </p:spPr>
      </p:pic>
    </p:spTree>
    <p:extLst>
      <p:ext uri="{BB962C8B-B14F-4D97-AF65-F5344CB8AC3E}">
        <p14:creationId xmlns:p14="http://schemas.microsoft.com/office/powerpoint/2010/main" val="492570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A group of people talking&#10;&#10;AI-generated content may be incorrect.">
            <a:extLst>
              <a:ext uri="{FF2B5EF4-FFF2-40B4-BE49-F238E27FC236}">
                <a16:creationId xmlns:a16="http://schemas.microsoft.com/office/drawing/2014/main" id="{8F3AA5EA-FAEA-CCC1-E3B5-DDAFCED5AA46}"/>
              </a:ext>
            </a:extLst>
          </p:cNvPr>
          <p:cNvPicPr>
            <a:picLocks noChangeAspect="1"/>
          </p:cNvPicPr>
          <p:nvPr/>
        </p:nvPicPr>
        <p:blipFill>
          <a:blip r:embed="rId3">
            <a:extLst>
              <a:ext uri="{28A0092B-C50C-407E-A947-70E740481C1C}">
                <a14:useLocalDpi xmlns:a14="http://schemas.microsoft.com/office/drawing/2010/main" val="0"/>
              </a:ext>
            </a:extLst>
          </a:blip>
          <a:srcRect l="3703" r="16519"/>
          <a:stretch>
            <a:fillRect/>
          </a:stretch>
        </p:blipFill>
        <p:spPr>
          <a:xfrm>
            <a:off x="20" y="10"/>
            <a:ext cx="6095980" cy="6857990"/>
          </a:xfrm>
          <a:prstGeom prst="rect">
            <a:avLst/>
          </a:prstGeom>
        </p:spPr>
      </p:pic>
      <p:pic>
        <p:nvPicPr>
          <p:cNvPr id="5" name="Picture 4" descr="A hand holding a rectangular object&#10;&#10;AI-generated content may be incorrect.">
            <a:extLst>
              <a:ext uri="{FF2B5EF4-FFF2-40B4-BE49-F238E27FC236}">
                <a16:creationId xmlns:a16="http://schemas.microsoft.com/office/drawing/2014/main" id="{87D3E01F-C734-EB9C-E4CC-6DA96B5157E0}"/>
              </a:ext>
            </a:extLst>
          </p:cNvPr>
          <p:cNvPicPr>
            <a:picLocks noChangeAspect="1"/>
          </p:cNvPicPr>
          <p:nvPr/>
        </p:nvPicPr>
        <p:blipFill>
          <a:blip r:embed="rId4">
            <a:extLst>
              <a:ext uri="{28A0092B-C50C-407E-A947-70E740481C1C}">
                <a14:useLocalDpi xmlns:a14="http://schemas.microsoft.com/office/drawing/2010/main" val="0"/>
              </a:ext>
            </a:extLst>
          </a:blip>
          <a:srcRect l="28013" r="24653"/>
          <a:stretch>
            <a:fillRect/>
          </a:stretch>
        </p:blipFill>
        <p:spPr>
          <a:xfrm>
            <a:off x="6096000" y="10"/>
            <a:ext cx="6096000" cy="6857990"/>
          </a:xfrm>
          <a:prstGeom prst="rect">
            <a:avLst/>
          </a:prstGeom>
        </p:spPr>
      </p:pic>
    </p:spTree>
    <p:extLst>
      <p:ext uri="{BB962C8B-B14F-4D97-AF65-F5344CB8AC3E}">
        <p14:creationId xmlns:p14="http://schemas.microsoft.com/office/powerpoint/2010/main" val="1901367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CAAD34-5E68-447E-F4C4-6E398022DD86}"/>
            </a:ext>
          </a:extLst>
        </p:cNvPr>
        <p:cNvGrpSpPr/>
        <p:nvPr/>
      </p:nvGrpSpPr>
      <p:grpSpPr>
        <a:xfrm>
          <a:off x="0" y="0"/>
          <a:ext cx="0" cy="0"/>
          <a:chOff x="0" y="0"/>
          <a:chExt cx="0" cy="0"/>
        </a:xfrm>
      </p:grpSpPr>
      <p:pic>
        <p:nvPicPr>
          <p:cNvPr id="3" name="Picture 2" descr="A person holding a computer pointing to her side&#10;&#10;AI-generated content may be incorrect.">
            <a:extLst>
              <a:ext uri="{FF2B5EF4-FFF2-40B4-BE49-F238E27FC236}">
                <a16:creationId xmlns:a16="http://schemas.microsoft.com/office/drawing/2014/main" id="{4ABC7DDA-E3BC-1FB9-C338-B6370CBFA55A}"/>
              </a:ext>
            </a:extLst>
          </p:cNvPr>
          <p:cNvPicPr>
            <a:picLocks noChangeAspect="1"/>
          </p:cNvPicPr>
          <p:nvPr/>
        </p:nvPicPr>
        <p:blipFill>
          <a:blip r:embed="rId3"/>
          <a:stretch>
            <a:fillRect/>
          </a:stretch>
        </p:blipFill>
        <p:spPr>
          <a:xfrm>
            <a:off x="0" y="0"/>
            <a:ext cx="12254630" cy="6889315"/>
          </a:xfrm>
          <a:prstGeom prst="rect">
            <a:avLst/>
          </a:prstGeom>
        </p:spPr>
      </p:pic>
    </p:spTree>
    <p:extLst>
      <p:ext uri="{BB962C8B-B14F-4D97-AF65-F5344CB8AC3E}">
        <p14:creationId xmlns:p14="http://schemas.microsoft.com/office/powerpoint/2010/main" val="2868892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AC0464D-0BAA-0258-1D94-BB8C4B95D48A}"/>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212823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e chart with numbers and text&#10;&#10;AI-generated content may be incorrect.">
            <a:extLst>
              <a:ext uri="{FF2B5EF4-FFF2-40B4-BE49-F238E27FC236}">
                <a16:creationId xmlns:a16="http://schemas.microsoft.com/office/drawing/2014/main" id="{1A2F05D9-A617-FD4F-6231-C7D4CEADF14D}"/>
              </a:ext>
            </a:extLst>
          </p:cNvPr>
          <p:cNvPicPr>
            <a:picLocks noChangeAspect="1"/>
          </p:cNvPicPr>
          <p:nvPr/>
        </p:nvPicPr>
        <p:blipFill>
          <a:blip r:embed="rId2"/>
          <a:stretch>
            <a:fillRect/>
          </a:stretch>
        </p:blipFill>
        <p:spPr>
          <a:xfrm>
            <a:off x="0" y="18084"/>
            <a:ext cx="12192000" cy="6821831"/>
          </a:xfrm>
          <a:prstGeom prst="rect">
            <a:avLst/>
          </a:prstGeom>
        </p:spPr>
      </p:pic>
      <p:pic>
        <p:nvPicPr>
          <p:cNvPr id="4" name="Picture 3">
            <a:extLst>
              <a:ext uri="{FF2B5EF4-FFF2-40B4-BE49-F238E27FC236}">
                <a16:creationId xmlns:a16="http://schemas.microsoft.com/office/drawing/2014/main" id="{5E35AAE8-0338-743E-0DB3-3ADE94371E8C}"/>
              </a:ext>
            </a:extLst>
          </p:cNvPr>
          <p:cNvPicPr>
            <a:picLocks noChangeAspect="1"/>
          </p:cNvPicPr>
          <p:nvPr/>
        </p:nvPicPr>
        <p:blipFill>
          <a:blip r:embed="rId3"/>
          <a:stretch>
            <a:fillRect/>
          </a:stretch>
        </p:blipFill>
        <p:spPr>
          <a:xfrm>
            <a:off x="140937" y="75460"/>
            <a:ext cx="1274311" cy="1274311"/>
          </a:xfrm>
          <a:prstGeom prst="rect">
            <a:avLst/>
          </a:prstGeom>
        </p:spPr>
      </p:pic>
    </p:spTree>
    <p:extLst>
      <p:ext uri="{BB962C8B-B14F-4D97-AF65-F5344CB8AC3E}">
        <p14:creationId xmlns:p14="http://schemas.microsoft.com/office/powerpoint/2010/main" val="32088343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90</TotalTime>
  <Words>520</Words>
  <Application>Microsoft Office PowerPoint</Application>
  <PresentationFormat>Widescreen</PresentationFormat>
  <Paragraphs>31</Paragraphs>
  <Slides>7</Slides>
  <Notes>2</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7</vt:i4>
      </vt:variant>
    </vt:vector>
  </HeadingPairs>
  <TitlesOfParts>
    <vt:vector size="17" baseType="lpstr">
      <vt:lpstr>Aptos</vt:lpstr>
      <vt:lpstr>Aptos Display</vt:lpstr>
      <vt:lpstr>Arial</vt:lpstr>
      <vt:lpstr>Arial Black</vt:lpstr>
      <vt:lpstr>Barlow Semi Condensed Medium</vt:lpstr>
      <vt:lpstr>Calibri</vt:lpstr>
      <vt:lpstr>Office Theme</vt:lpstr>
      <vt:lpstr>1_Office Theme</vt:lpstr>
      <vt:lpstr>2_Office Theme</vt:lpstr>
      <vt:lpstr>3_Office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David Jones</dc:creator>
  <cp:lastModifiedBy>David Jones</cp:lastModifiedBy>
  <cp:revision>1</cp:revision>
  <dcterms:created xsi:type="dcterms:W3CDTF">2026-01-02T22:01:44Z</dcterms:created>
  <dcterms:modified xsi:type="dcterms:W3CDTF">2026-01-08T15:24:44Z</dcterms:modified>
</cp:coreProperties>
</file>